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6" r:id="rId4"/>
    <p:sldId id="258" r:id="rId5"/>
    <p:sldId id="259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63" r:id="rId14"/>
    <p:sldId id="264" r:id="rId15"/>
    <p:sldId id="265" r:id="rId16"/>
    <p:sldId id="277" r:id="rId17"/>
    <p:sldId id="266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4" d="100"/>
          <a:sy n="64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908720"/>
            <a:ext cx="61744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Подростковая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агрессия: причины и способы борьбы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Агрессия в подростковом возрасте, скорее, не нападение, а защитная реакция 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589148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Способы борьбы с подростковой </a:t>
            </a: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агрессией</a:t>
            </a:r>
          </a:p>
          <a:p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Запомните, главная ваша задача, как родителей – свести к минимуму проявления агрессии, а значит, обеспечить максимально комфортные условия для него или сменить свой стиль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воспитания</a:t>
            </a:r>
            <a:endParaRPr lang="ru-RU" sz="4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525344"/>
          </a:xfrm>
        </p:spPr>
        <p:txBody>
          <a:bodyPr>
            <a:normAutofit fontScale="85000" lnSpcReduction="20000"/>
          </a:bodyPr>
          <a:lstStyle/>
          <a:p>
            <a:pPr lvl="0" fontAlgn="base"/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Давайте возможность подростку решать, проявлять инициативу или же во всем учитывайте его 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интересы</a:t>
            </a:r>
            <a:endParaRPr lang="ru-RU" sz="33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Исключите агрессию в семье. Проанализируйте отношения со своей второй половиной на наличие агрессивных 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выпадов</a:t>
            </a:r>
            <a:endParaRPr lang="ru-RU" sz="33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Перенаправьте подростковую агрессию в полезное русло, например, в 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спорт</a:t>
            </a:r>
            <a:endParaRPr lang="ru-RU" sz="33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Чаще разговаривайте с ребенком в качестве друга. Не указывайте что делать, возьмите на себя роль мудрого наставника, который советует, но не 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осуждает</a:t>
            </a:r>
            <a:endParaRPr lang="ru-RU" sz="33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Чаще хвалите ребенка, это вселит в него 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уверенность</a:t>
            </a:r>
            <a:endParaRPr lang="ru-RU" sz="33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Уважайте его выбор, даже если он кажется вам 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неправильным</a:t>
            </a:r>
            <a:endParaRPr lang="ru-RU" sz="3300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Как </a:t>
            </a:r>
            <a:r>
              <a:rPr lang="ru-RU" b="1" i="1" dirty="0" smtClean="0">
                <a:solidFill>
                  <a:srgbClr val="C00000"/>
                </a:solidFill>
              </a:rPr>
              <a:t>вести себя 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с агрессивным подростком?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66734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 в коем случае не позволять себе разговаривать с подростком на повышенных тонах.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♦ Если вы видите, что ребенку трудно себя сдерживать, то дайте ему возможность выплеснуть свою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агрессию без причинения вреда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окружающим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♦ Показывайте ребенку пример эффективного поведения, старайтесь не допускать при нём вспышек гнева и не стройте планы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мести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♦ Сделайте всё, чтобы ваш ребенок в каждый момент времени чувствовал, что вы его любите, цените и принимаете, не стесняйтесь лишний раз его приласкать 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пожалеть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669360"/>
          </a:xfrm>
        </p:spPr>
        <p:txBody>
          <a:bodyPr>
            <a:normAutofit lnSpcReduction="10000"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  собственными негативными  эмоциональными состояниями, так как умение взрослого владеть собой является лучшим гарантом адекватного поведения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оценивать личность ребенка, а говорить о нежелательных действиях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тарайтесь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говорить со своим ребенком открыто и откровенно на самые деликатные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темы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опасайтесь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получения вашим ребенком информации из чужих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ассказывайте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своих переживаниях в том возрасте, в котором сейчас ваши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6264696"/>
          </a:xfrm>
        </p:spPr>
        <p:txBody>
          <a:bodyPr>
            <a:normAutofit fontScale="77500" lnSpcReduction="20000"/>
          </a:bodyPr>
          <a:lstStyle/>
          <a:p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Будьте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открыты для общения с ребенком. Даже если вы чего-то не знаете или в чем-то сомневаетесь, не стесняйтесь сказать об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этом</a:t>
            </a:r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Постарайтесь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сделать так, чтобы ваши дети не воспринимали сексуальные отношения как нечто грязное и постыдное. От этого во многом зависит их физиологическое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взросление</a:t>
            </a:r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период полового созревания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важно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получать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поддержку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и одобрение со стороны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родителей</a:t>
            </a:r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Будьте особенно внимательны и наблюдательны, обращайте внимание на любые изменения в поведении своего ребенка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Старайтесь защитить своего ребенка всеми возможными средствами, если он в этом нуждается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txBody>
          <a:bodyPr>
            <a:normAutofit fontScale="32500" lnSpcReduction="20000"/>
          </a:bodyPr>
          <a:lstStyle/>
          <a:p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В самостоятельности ребенка не следует видеть угрозу </a:t>
            </a: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лишиться </a:t>
            </a: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его. Помните, что ребенку нужна не столько самостоятель­ность, сколько право на </a:t>
            </a: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нее</a:t>
            </a:r>
          </a:p>
          <a:p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Хотите, чтобы ребенок сделал то, что вам нужно, сделайте так, чтобы он сам захотел </a:t>
            </a: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этого</a:t>
            </a:r>
          </a:p>
          <a:p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Проявляйте </a:t>
            </a: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ласку к своим детям, демонстрируйте им свою любовь</a:t>
            </a:r>
          </a:p>
          <a:p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>
              <a:buNone/>
            </a:pP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Развитие подростка</a:t>
            </a:r>
          </a:p>
          <a:p>
            <a:pPr algn="ctr">
              <a:buNone/>
            </a:pP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- это начало поиска себя, своего уникального «Я».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Критерии агрессивности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Часто теряет контроль над собой;</a:t>
            </a:r>
          </a:p>
          <a:p>
            <a:pPr>
              <a:buFontTx/>
              <a:buChar char="-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Часто спорит, ругается со взрослыми;</a:t>
            </a:r>
          </a:p>
          <a:p>
            <a:pPr>
              <a:buFontTx/>
              <a:buChar char="-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Часто отказывается выполнять правила;</a:t>
            </a:r>
          </a:p>
          <a:p>
            <a:pPr>
              <a:buFontTx/>
              <a:buChar char="-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Часто специально раздражает людей;</a:t>
            </a:r>
          </a:p>
          <a:p>
            <a:pPr>
              <a:buFontTx/>
              <a:buChar char="-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Часто винит других в своих ошибках;</a:t>
            </a:r>
          </a:p>
          <a:p>
            <a:pPr>
              <a:buFontTx/>
              <a:buChar char="-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Часто сердится и отказывается сделать что-либо;</a:t>
            </a:r>
          </a:p>
          <a:p>
            <a:pPr>
              <a:buFontTx/>
              <a:buChar char="-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Часто завистлив, мстителен;</a:t>
            </a:r>
          </a:p>
          <a:p>
            <a:pPr>
              <a:buFontTx/>
              <a:buChar char="-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Чувствителен, очень быстро реагирует на различные действия окружающих (детей и взрослых), которые нередко раздражают его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Психофизическое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развитие подростков»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снижается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сопротивляемость к вредным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воздействиям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повышенные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затраты ресурсов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организма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повышенная утомляемость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эмоциональная неустойчивость,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неожиданные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переходы от радужных надежд к унынию 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пессимизму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половое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Главным стержнем подростковых переживаний является поиск смысла жизни. </a:t>
            </a:r>
            <a:endParaRPr lang="ru-RU" sz="4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Подросток нуждается в нравственном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авторитете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Проявляется чувство взрослости. Стремление к самостоятельности, желание оградить некоторые стороны своей жизни от вмешательства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родителей</a:t>
            </a:r>
          </a:p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Появляются собственные вкусы, взгляды, оценки, собственная линия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поведения</a:t>
            </a:r>
            <a:endParaRPr lang="ru-RU" sz="4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336704"/>
          </a:xfrm>
        </p:spPr>
        <p:txBody>
          <a:bodyPr>
            <a:normAutofit fontScale="92500" lnSpcReduction="20000"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Порой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возникают агрессивные спонтанные реакции защиты для себя даже в ситуации, когда угрозы-то никакой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4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Резко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повышается интерес к своей внешности.</a:t>
            </a: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Ведущей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деятельностью является общение со сверстниками. Учеба в это время отходит на второй план. В школу подростки ходят не учиться, а общаться. Это закономерное ослабление желания учиться, если нет четко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поставленной цели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5531445"/>
          </a:xfrm>
        </p:spPr>
        <p:txBody>
          <a:bodyPr>
            <a:normAutofit lnSpcReduction="10000"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Одна из основных причин подростковой агрессивности - повышенное внимание к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себе</a:t>
            </a:r>
          </a:p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 не умеют сопереживать или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сочувствовать</a:t>
            </a:r>
          </a:p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семейные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проблемы </a:t>
            </a:r>
            <a:endParaRPr lang="ru-RU" sz="4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авторитарный стиль воспитания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нформация СМИ, времяпровождение за компьютером</a:t>
            </a:r>
          </a:p>
          <a:p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агрессия родителей</a:t>
            </a:r>
            <a:endParaRPr lang="ru-RU" sz="4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</TotalTime>
  <Words>521</Words>
  <Application>Microsoft Office PowerPoint</Application>
  <PresentationFormat>Экран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Слайд 1</vt:lpstr>
      <vt:lpstr>Слайд 2</vt:lpstr>
      <vt:lpstr>Критерии агрессивности</vt:lpstr>
      <vt:lpstr> Психофизическое развитие подростков»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Как вести себя  с агрессивным подростком? 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RePack by SPecialiST</cp:lastModifiedBy>
  <cp:revision>8</cp:revision>
  <dcterms:created xsi:type="dcterms:W3CDTF">2018-11-29T08:32:00Z</dcterms:created>
  <dcterms:modified xsi:type="dcterms:W3CDTF">2018-11-29T09:48:14Z</dcterms:modified>
</cp:coreProperties>
</file>