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6" r:id="rId10"/>
    <p:sldId id="267" r:id="rId1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5275" y="794080"/>
            <a:ext cx="10180955" cy="23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02432" y="4312691"/>
            <a:ext cx="790448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20" y="5760720"/>
            <a:ext cx="1581911" cy="9387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02051" cy="146529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0736" y="5745476"/>
            <a:ext cx="1112519" cy="111251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658356" y="1677923"/>
            <a:ext cx="4989830" cy="5078095"/>
          </a:xfrm>
          <a:custGeom>
            <a:avLst/>
            <a:gdLst/>
            <a:ahLst/>
            <a:cxnLst/>
            <a:rect l="l" t="t" r="r" b="b"/>
            <a:pathLst>
              <a:path w="4989830" h="5078095">
                <a:moveTo>
                  <a:pt x="0" y="831596"/>
                </a:moveTo>
                <a:lnTo>
                  <a:pt x="1411" y="782737"/>
                </a:lnTo>
                <a:lnTo>
                  <a:pt x="5595" y="734622"/>
                </a:lnTo>
                <a:lnTo>
                  <a:pt x="12472" y="687328"/>
                </a:lnTo>
                <a:lnTo>
                  <a:pt x="21965" y="640933"/>
                </a:lnTo>
                <a:lnTo>
                  <a:pt x="33995" y="595514"/>
                </a:lnTo>
                <a:lnTo>
                  <a:pt x="48485" y="551151"/>
                </a:lnTo>
                <a:lnTo>
                  <a:pt x="65357" y="507920"/>
                </a:lnTo>
                <a:lnTo>
                  <a:pt x="84532" y="465901"/>
                </a:lnTo>
                <a:lnTo>
                  <a:pt x="105932" y="425170"/>
                </a:lnTo>
                <a:lnTo>
                  <a:pt x="129480" y="385807"/>
                </a:lnTo>
                <a:lnTo>
                  <a:pt x="155098" y="347889"/>
                </a:lnTo>
                <a:lnTo>
                  <a:pt x="182706" y="311494"/>
                </a:lnTo>
                <a:lnTo>
                  <a:pt x="212228" y="276700"/>
                </a:lnTo>
                <a:lnTo>
                  <a:pt x="243586" y="243586"/>
                </a:lnTo>
                <a:lnTo>
                  <a:pt x="276700" y="212228"/>
                </a:lnTo>
                <a:lnTo>
                  <a:pt x="311494" y="182706"/>
                </a:lnTo>
                <a:lnTo>
                  <a:pt x="347889" y="155098"/>
                </a:lnTo>
                <a:lnTo>
                  <a:pt x="385807" y="129480"/>
                </a:lnTo>
                <a:lnTo>
                  <a:pt x="425170" y="105932"/>
                </a:lnTo>
                <a:lnTo>
                  <a:pt x="465901" y="84532"/>
                </a:lnTo>
                <a:lnTo>
                  <a:pt x="507920" y="65357"/>
                </a:lnTo>
                <a:lnTo>
                  <a:pt x="551151" y="48485"/>
                </a:lnTo>
                <a:lnTo>
                  <a:pt x="595514" y="33995"/>
                </a:lnTo>
                <a:lnTo>
                  <a:pt x="640933" y="21965"/>
                </a:lnTo>
                <a:lnTo>
                  <a:pt x="687328" y="12472"/>
                </a:lnTo>
                <a:lnTo>
                  <a:pt x="734622" y="5595"/>
                </a:lnTo>
                <a:lnTo>
                  <a:pt x="782737" y="1411"/>
                </a:lnTo>
                <a:lnTo>
                  <a:pt x="831596" y="0"/>
                </a:lnTo>
                <a:lnTo>
                  <a:pt x="4157979" y="0"/>
                </a:lnTo>
                <a:lnTo>
                  <a:pt x="4206838" y="1411"/>
                </a:lnTo>
                <a:lnTo>
                  <a:pt x="4254953" y="5595"/>
                </a:lnTo>
                <a:lnTo>
                  <a:pt x="4302247" y="12472"/>
                </a:lnTo>
                <a:lnTo>
                  <a:pt x="4348642" y="21965"/>
                </a:lnTo>
                <a:lnTo>
                  <a:pt x="4394061" y="33995"/>
                </a:lnTo>
                <a:lnTo>
                  <a:pt x="4438424" y="48485"/>
                </a:lnTo>
                <a:lnTo>
                  <a:pt x="4481655" y="65357"/>
                </a:lnTo>
                <a:lnTo>
                  <a:pt x="4523674" y="84532"/>
                </a:lnTo>
                <a:lnTo>
                  <a:pt x="4564405" y="105932"/>
                </a:lnTo>
                <a:lnTo>
                  <a:pt x="4603768" y="129480"/>
                </a:lnTo>
                <a:lnTo>
                  <a:pt x="4641686" y="155098"/>
                </a:lnTo>
                <a:lnTo>
                  <a:pt x="4678081" y="182706"/>
                </a:lnTo>
                <a:lnTo>
                  <a:pt x="4712875" y="212228"/>
                </a:lnTo>
                <a:lnTo>
                  <a:pt x="4745990" y="243585"/>
                </a:lnTo>
                <a:lnTo>
                  <a:pt x="4777347" y="276700"/>
                </a:lnTo>
                <a:lnTo>
                  <a:pt x="4806869" y="311494"/>
                </a:lnTo>
                <a:lnTo>
                  <a:pt x="4834477" y="347889"/>
                </a:lnTo>
                <a:lnTo>
                  <a:pt x="4860095" y="385807"/>
                </a:lnTo>
                <a:lnTo>
                  <a:pt x="4883643" y="425170"/>
                </a:lnTo>
                <a:lnTo>
                  <a:pt x="4905043" y="465901"/>
                </a:lnTo>
                <a:lnTo>
                  <a:pt x="4924218" y="507920"/>
                </a:lnTo>
                <a:lnTo>
                  <a:pt x="4941090" y="551151"/>
                </a:lnTo>
                <a:lnTo>
                  <a:pt x="4955580" y="595514"/>
                </a:lnTo>
                <a:lnTo>
                  <a:pt x="4967610" y="640933"/>
                </a:lnTo>
                <a:lnTo>
                  <a:pt x="4977103" y="687328"/>
                </a:lnTo>
                <a:lnTo>
                  <a:pt x="4983980" y="734622"/>
                </a:lnTo>
                <a:lnTo>
                  <a:pt x="4988164" y="782737"/>
                </a:lnTo>
                <a:lnTo>
                  <a:pt x="4989576" y="831596"/>
                </a:lnTo>
                <a:lnTo>
                  <a:pt x="4989576" y="4246359"/>
                </a:lnTo>
                <a:lnTo>
                  <a:pt x="4988164" y="4295222"/>
                </a:lnTo>
                <a:lnTo>
                  <a:pt x="4983980" y="4343342"/>
                </a:lnTo>
                <a:lnTo>
                  <a:pt x="4977103" y="4390640"/>
                </a:lnTo>
                <a:lnTo>
                  <a:pt x="4967610" y="4437038"/>
                </a:lnTo>
                <a:lnTo>
                  <a:pt x="4955580" y="4482460"/>
                </a:lnTo>
                <a:lnTo>
                  <a:pt x="4941090" y="4526825"/>
                </a:lnTo>
                <a:lnTo>
                  <a:pt x="4924218" y="4570058"/>
                </a:lnTo>
                <a:lnTo>
                  <a:pt x="4905043" y="4612078"/>
                </a:lnTo>
                <a:lnTo>
                  <a:pt x="4883643" y="4652810"/>
                </a:lnTo>
                <a:lnTo>
                  <a:pt x="4860095" y="4692174"/>
                </a:lnTo>
                <a:lnTo>
                  <a:pt x="4834477" y="4730092"/>
                </a:lnTo>
                <a:lnTo>
                  <a:pt x="4806869" y="4766487"/>
                </a:lnTo>
                <a:lnTo>
                  <a:pt x="4777347" y="4801280"/>
                </a:lnTo>
                <a:lnTo>
                  <a:pt x="4745989" y="4834394"/>
                </a:lnTo>
                <a:lnTo>
                  <a:pt x="4712875" y="4865751"/>
                </a:lnTo>
                <a:lnTo>
                  <a:pt x="4678081" y="4895272"/>
                </a:lnTo>
                <a:lnTo>
                  <a:pt x="4641686" y="4922879"/>
                </a:lnTo>
                <a:lnTo>
                  <a:pt x="4603768" y="4948496"/>
                </a:lnTo>
                <a:lnTo>
                  <a:pt x="4564405" y="4972042"/>
                </a:lnTo>
                <a:lnTo>
                  <a:pt x="4523674" y="4993441"/>
                </a:lnTo>
                <a:lnTo>
                  <a:pt x="4481655" y="5012615"/>
                </a:lnTo>
                <a:lnTo>
                  <a:pt x="4438424" y="5029486"/>
                </a:lnTo>
                <a:lnTo>
                  <a:pt x="4394061" y="5043975"/>
                </a:lnTo>
                <a:lnTo>
                  <a:pt x="4348642" y="5056004"/>
                </a:lnTo>
                <a:lnTo>
                  <a:pt x="4302247" y="5065496"/>
                </a:lnTo>
                <a:lnTo>
                  <a:pt x="4254953" y="5072373"/>
                </a:lnTo>
                <a:lnTo>
                  <a:pt x="4206838" y="5076556"/>
                </a:lnTo>
                <a:lnTo>
                  <a:pt x="4157979" y="5077968"/>
                </a:lnTo>
                <a:lnTo>
                  <a:pt x="831596" y="5077968"/>
                </a:lnTo>
                <a:lnTo>
                  <a:pt x="782737" y="5076556"/>
                </a:lnTo>
                <a:lnTo>
                  <a:pt x="734622" y="5072373"/>
                </a:lnTo>
                <a:lnTo>
                  <a:pt x="687328" y="5065496"/>
                </a:lnTo>
                <a:lnTo>
                  <a:pt x="640933" y="5056004"/>
                </a:lnTo>
                <a:lnTo>
                  <a:pt x="595514" y="5043975"/>
                </a:lnTo>
                <a:lnTo>
                  <a:pt x="551151" y="5029486"/>
                </a:lnTo>
                <a:lnTo>
                  <a:pt x="507920" y="5012615"/>
                </a:lnTo>
                <a:lnTo>
                  <a:pt x="465901" y="4993441"/>
                </a:lnTo>
                <a:lnTo>
                  <a:pt x="425170" y="4972042"/>
                </a:lnTo>
                <a:lnTo>
                  <a:pt x="385807" y="4948496"/>
                </a:lnTo>
                <a:lnTo>
                  <a:pt x="347889" y="4922879"/>
                </a:lnTo>
                <a:lnTo>
                  <a:pt x="311494" y="4895272"/>
                </a:lnTo>
                <a:lnTo>
                  <a:pt x="276700" y="4865751"/>
                </a:lnTo>
                <a:lnTo>
                  <a:pt x="243585" y="4834394"/>
                </a:lnTo>
                <a:lnTo>
                  <a:pt x="212228" y="4801280"/>
                </a:lnTo>
                <a:lnTo>
                  <a:pt x="182706" y="4766487"/>
                </a:lnTo>
                <a:lnTo>
                  <a:pt x="155098" y="4730092"/>
                </a:lnTo>
                <a:lnTo>
                  <a:pt x="129480" y="4692174"/>
                </a:lnTo>
                <a:lnTo>
                  <a:pt x="105932" y="4652810"/>
                </a:lnTo>
                <a:lnTo>
                  <a:pt x="84532" y="4612078"/>
                </a:lnTo>
                <a:lnTo>
                  <a:pt x="65357" y="4570058"/>
                </a:lnTo>
                <a:lnTo>
                  <a:pt x="48485" y="4526825"/>
                </a:lnTo>
                <a:lnTo>
                  <a:pt x="33995" y="4482460"/>
                </a:lnTo>
                <a:lnTo>
                  <a:pt x="21965" y="4437038"/>
                </a:lnTo>
                <a:lnTo>
                  <a:pt x="12472" y="4390640"/>
                </a:lnTo>
                <a:lnTo>
                  <a:pt x="5595" y="4343342"/>
                </a:lnTo>
                <a:lnTo>
                  <a:pt x="1411" y="4295222"/>
                </a:lnTo>
                <a:lnTo>
                  <a:pt x="0" y="4246359"/>
                </a:lnTo>
                <a:lnTo>
                  <a:pt x="0" y="831596"/>
                </a:lnTo>
                <a:close/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7082" y="2146808"/>
            <a:ext cx="4050665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79666" y="1992579"/>
            <a:ext cx="4276725" cy="442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9032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044" y="14731"/>
            <a:ext cx="10587481" cy="1577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2753" y="1751152"/>
            <a:ext cx="6065520" cy="371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529" y="2330907"/>
            <a:ext cx="85369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5080" indent="-966469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О</a:t>
            </a:r>
            <a:r>
              <a:rPr sz="4800" spc="-30" dirty="0"/>
              <a:t> </a:t>
            </a:r>
            <a:r>
              <a:rPr sz="4800" dirty="0"/>
              <a:t>приеме</a:t>
            </a:r>
            <a:r>
              <a:rPr sz="4800" spc="-50" dirty="0"/>
              <a:t> </a:t>
            </a:r>
            <a:r>
              <a:rPr sz="4800" dirty="0"/>
              <a:t>заявлений</a:t>
            </a:r>
            <a:r>
              <a:rPr sz="4800" spc="-45" dirty="0"/>
              <a:t> </a:t>
            </a:r>
            <a:r>
              <a:rPr sz="4800" dirty="0"/>
              <a:t>в</a:t>
            </a:r>
            <a:r>
              <a:rPr sz="4800" spc="-20" dirty="0"/>
              <a:t> </a:t>
            </a:r>
            <a:r>
              <a:rPr sz="4800" spc="-35" dirty="0"/>
              <a:t>1-</a:t>
            </a:r>
            <a:r>
              <a:rPr sz="4800" dirty="0"/>
              <a:t>й</a:t>
            </a:r>
            <a:r>
              <a:rPr sz="4800" spc="5" dirty="0"/>
              <a:t> </a:t>
            </a:r>
            <a:r>
              <a:rPr sz="4800" spc="-10" dirty="0"/>
              <a:t>класс </a:t>
            </a:r>
            <a:r>
              <a:rPr sz="4800" dirty="0"/>
              <a:t>в</a:t>
            </a:r>
            <a:r>
              <a:rPr sz="4800" spc="-55" dirty="0"/>
              <a:t> </a:t>
            </a:r>
            <a:r>
              <a:rPr sz="4800" spc="-40" dirty="0"/>
              <a:t>2025-</a:t>
            </a:r>
            <a:r>
              <a:rPr sz="4800" dirty="0"/>
              <a:t>2026</a:t>
            </a:r>
            <a:r>
              <a:rPr sz="4800" spc="80" dirty="0"/>
              <a:t> </a:t>
            </a:r>
            <a:r>
              <a:rPr sz="4800" dirty="0"/>
              <a:t>учебный</a:t>
            </a:r>
            <a:r>
              <a:rPr sz="4800" spc="-60" dirty="0"/>
              <a:t> </a:t>
            </a:r>
            <a:r>
              <a:rPr sz="4800" spc="-25" dirty="0"/>
              <a:t>год</a:t>
            </a:r>
            <a:endParaRPr sz="4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041775" cy="6858000"/>
            <a:chOff x="0" y="0"/>
            <a:chExt cx="404177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9032" y="0"/>
              <a:ext cx="2642616" cy="1066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99032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02051" cy="14652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6785" y="14731"/>
            <a:ext cx="936117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48560" marR="5080" indent="-243586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Необходимые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документы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для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иностранных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граждан </a:t>
            </a:r>
            <a:r>
              <a:rPr dirty="0">
                <a:latin typeface="Arial"/>
                <a:cs typeface="Arial"/>
              </a:rPr>
              <a:t>или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лиц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без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гражданство</a:t>
            </a:r>
          </a:p>
        </p:txBody>
      </p:sp>
      <p:sp>
        <p:nvSpPr>
          <p:cNvPr id="4" name="object 4"/>
          <p:cNvSpPr/>
          <p:nvPr/>
        </p:nvSpPr>
        <p:spPr>
          <a:xfrm>
            <a:off x="647700" y="1677923"/>
            <a:ext cx="11000740" cy="5078095"/>
          </a:xfrm>
          <a:custGeom>
            <a:avLst/>
            <a:gdLst/>
            <a:ahLst/>
            <a:cxnLst/>
            <a:rect l="l" t="t" r="r" b="b"/>
            <a:pathLst>
              <a:path w="11000740" h="5078095">
                <a:moveTo>
                  <a:pt x="0" y="846327"/>
                </a:moveTo>
                <a:lnTo>
                  <a:pt x="1339" y="798307"/>
                </a:lnTo>
                <a:lnTo>
                  <a:pt x="5311" y="750989"/>
                </a:lnTo>
                <a:lnTo>
                  <a:pt x="11843" y="704444"/>
                </a:lnTo>
                <a:lnTo>
                  <a:pt x="20864" y="658745"/>
                </a:lnTo>
                <a:lnTo>
                  <a:pt x="32303" y="613962"/>
                </a:lnTo>
                <a:lnTo>
                  <a:pt x="46087" y="570167"/>
                </a:lnTo>
                <a:lnTo>
                  <a:pt x="62147" y="527431"/>
                </a:lnTo>
                <a:lnTo>
                  <a:pt x="80409" y="485827"/>
                </a:lnTo>
                <a:lnTo>
                  <a:pt x="100804" y="445425"/>
                </a:lnTo>
                <a:lnTo>
                  <a:pt x="123258" y="406297"/>
                </a:lnTo>
                <a:lnTo>
                  <a:pt x="147702" y="368514"/>
                </a:lnTo>
                <a:lnTo>
                  <a:pt x="174063" y="332149"/>
                </a:lnTo>
                <a:lnTo>
                  <a:pt x="202269" y="297272"/>
                </a:lnTo>
                <a:lnTo>
                  <a:pt x="232251" y="263955"/>
                </a:lnTo>
                <a:lnTo>
                  <a:pt x="263935" y="232269"/>
                </a:lnTo>
                <a:lnTo>
                  <a:pt x="297251" y="202286"/>
                </a:lnTo>
                <a:lnTo>
                  <a:pt x="332127" y="174078"/>
                </a:lnTo>
                <a:lnTo>
                  <a:pt x="368492" y="147715"/>
                </a:lnTo>
                <a:lnTo>
                  <a:pt x="406274" y="123270"/>
                </a:lnTo>
                <a:lnTo>
                  <a:pt x="445402" y="100814"/>
                </a:lnTo>
                <a:lnTo>
                  <a:pt x="485805" y="80418"/>
                </a:lnTo>
                <a:lnTo>
                  <a:pt x="527410" y="62153"/>
                </a:lnTo>
                <a:lnTo>
                  <a:pt x="570147" y="46093"/>
                </a:lnTo>
                <a:lnTo>
                  <a:pt x="613944" y="32306"/>
                </a:lnTo>
                <a:lnTo>
                  <a:pt x="658729" y="20867"/>
                </a:lnTo>
                <a:lnTo>
                  <a:pt x="704432" y="11844"/>
                </a:lnTo>
                <a:lnTo>
                  <a:pt x="750980" y="5312"/>
                </a:lnTo>
                <a:lnTo>
                  <a:pt x="798302" y="1339"/>
                </a:lnTo>
                <a:lnTo>
                  <a:pt x="846328" y="0"/>
                </a:lnTo>
                <a:lnTo>
                  <a:pt x="10153904" y="0"/>
                </a:lnTo>
                <a:lnTo>
                  <a:pt x="10201924" y="1339"/>
                </a:lnTo>
                <a:lnTo>
                  <a:pt x="10249242" y="5312"/>
                </a:lnTo>
                <a:lnTo>
                  <a:pt x="10295787" y="11844"/>
                </a:lnTo>
                <a:lnTo>
                  <a:pt x="10341486" y="20867"/>
                </a:lnTo>
                <a:lnTo>
                  <a:pt x="10386269" y="32306"/>
                </a:lnTo>
                <a:lnTo>
                  <a:pt x="10430064" y="46093"/>
                </a:lnTo>
                <a:lnTo>
                  <a:pt x="10472800" y="62153"/>
                </a:lnTo>
                <a:lnTo>
                  <a:pt x="10514404" y="80418"/>
                </a:lnTo>
                <a:lnTo>
                  <a:pt x="10554806" y="100814"/>
                </a:lnTo>
                <a:lnTo>
                  <a:pt x="10593934" y="123270"/>
                </a:lnTo>
                <a:lnTo>
                  <a:pt x="10631717" y="147715"/>
                </a:lnTo>
                <a:lnTo>
                  <a:pt x="10668082" y="174078"/>
                </a:lnTo>
                <a:lnTo>
                  <a:pt x="10702959" y="202286"/>
                </a:lnTo>
                <a:lnTo>
                  <a:pt x="10736276" y="232269"/>
                </a:lnTo>
                <a:lnTo>
                  <a:pt x="10767962" y="263955"/>
                </a:lnTo>
                <a:lnTo>
                  <a:pt x="10797945" y="297272"/>
                </a:lnTo>
                <a:lnTo>
                  <a:pt x="10826153" y="332149"/>
                </a:lnTo>
                <a:lnTo>
                  <a:pt x="10852516" y="368514"/>
                </a:lnTo>
                <a:lnTo>
                  <a:pt x="10876961" y="406297"/>
                </a:lnTo>
                <a:lnTo>
                  <a:pt x="10899417" y="445425"/>
                </a:lnTo>
                <a:lnTo>
                  <a:pt x="10919813" y="485827"/>
                </a:lnTo>
                <a:lnTo>
                  <a:pt x="10938078" y="527431"/>
                </a:lnTo>
                <a:lnTo>
                  <a:pt x="10954138" y="570167"/>
                </a:lnTo>
                <a:lnTo>
                  <a:pt x="10967925" y="613962"/>
                </a:lnTo>
                <a:lnTo>
                  <a:pt x="10979364" y="658745"/>
                </a:lnTo>
                <a:lnTo>
                  <a:pt x="10988387" y="704444"/>
                </a:lnTo>
                <a:lnTo>
                  <a:pt x="10994919" y="750989"/>
                </a:lnTo>
                <a:lnTo>
                  <a:pt x="10998892" y="798307"/>
                </a:lnTo>
                <a:lnTo>
                  <a:pt x="11000232" y="846327"/>
                </a:lnTo>
                <a:lnTo>
                  <a:pt x="11000232" y="4231614"/>
                </a:lnTo>
                <a:lnTo>
                  <a:pt x="10998892" y="4279642"/>
                </a:lnTo>
                <a:lnTo>
                  <a:pt x="10994919" y="4326967"/>
                </a:lnTo>
                <a:lnTo>
                  <a:pt x="10988387" y="4373517"/>
                </a:lnTo>
                <a:lnTo>
                  <a:pt x="10979364" y="4419222"/>
                </a:lnTo>
                <a:lnTo>
                  <a:pt x="10967925" y="4464009"/>
                </a:lnTo>
                <a:lnTo>
                  <a:pt x="10954138" y="4507808"/>
                </a:lnTo>
                <a:lnTo>
                  <a:pt x="10938078" y="4550546"/>
                </a:lnTo>
                <a:lnTo>
                  <a:pt x="10919813" y="4592153"/>
                </a:lnTo>
                <a:lnTo>
                  <a:pt x="10899417" y="4632556"/>
                </a:lnTo>
                <a:lnTo>
                  <a:pt x="10876961" y="4671686"/>
                </a:lnTo>
                <a:lnTo>
                  <a:pt x="10852516" y="4709469"/>
                </a:lnTo>
                <a:lnTo>
                  <a:pt x="10826153" y="4745835"/>
                </a:lnTo>
                <a:lnTo>
                  <a:pt x="10797945" y="4780712"/>
                </a:lnTo>
                <a:lnTo>
                  <a:pt x="10767962" y="4814028"/>
                </a:lnTo>
                <a:lnTo>
                  <a:pt x="10736276" y="4845713"/>
                </a:lnTo>
                <a:lnTo>
                  <a:pt x="10702959" y="4875695"/>
                </a:lnTo>
                <a:lnTo>
                  <a:pt x="10668082" y="4903903"/>
                </a:lnTo>
                <a:lnTo>
                  <a:pt x="10631717" y="4930264"/>
                </a:lnTo>
                <a:lnTo>
                  <a:pt x="10593934" y="4954708"/>
                </a:lnTo>
                <a:lnTo>
                  <a:pt x="10554806" y="4977163"/>
                </a:lnTo>
                <a:lnTo>
                  <a:pt x="10514404" y="4997557"/>
                </a:lnTo>
                <a:lnTo>
                  <a:pt x="10472800" y="5015820"/>
                </a:lnTo>
                <a:lnTo>
                  <a:pt x="10430064" y="5031879"/>
                </a:lnTo>
                <a:lnTo>
                  <a:pt x="10386269" y="5045664"/>
                </a:lnTo>
                <a:lnTo>
                  <a:pt x="10341486" y="5057103"/>
                </a:lnTo>
                <a:lnTo>
                  <a:pt x="10295787" y="5066124"/>
                </a:lnTo>
                <a:lnTo>
                  <a:pt x="10249242" y="5072656"/>
                </a:lnTo>
                <a:lnTo>
                  <a:pt x="10201924" y="5076628"/>
                </a:lnTo>
                <a:lnTo>
                  <a:pt x="10153904" y="5077968"/>
                </a:lnTo>
                <a:lnTo>
                  <a:pt x="846328" y="5077968"/>
                </a:lnTo>
                <a:lnTo>
                  <a:pt x="798302" y="5076628"/>
                </a:lnTo>
                <a:lnTo>
                  <a:pt x="750980" y="5072656"/>
                </a:lnTo>
                <a:lnTo>
                  <a:pt x="704432" y="5066124"/>
                </a:lnTo>
                <a:lnTo>
                  <a:pt x="658729" y="5057103"/>
                </a:lnTo>
                <a:lnTo>
                  <a:pt x="613944" y="5045664"/>
                </a:lnTo>
                <a:lnTo>
                  <a:pt x="570147" y="5031879"/>
                </a:lnTo>
                <a:lnTo>
                  <a:pt x="527410" y="5015820"/>
                </a:lnTo>
                <a:lnTo>
                  <a:pt x="485805" y="4997557"/>
                </a:lnTo>
                <a:lnTo>
                  <a:pt x="445402" y="4977163"/>
                </a:lnTo>
                <a:lnTo>
                  <a:pt x="406274" y="4954708"/>
                </a:lnTo>
                <a:lnTo>
                  <a:pt x="368492" y="4930264"/>
                </a:lnTo>
                <a:lnTo>
                  <a:pt x="332127" y="4903903"/>
                </a:lnTo>
                <a:lnTo>
                  <a:pt x="297251" y="4875695"/>
                </a:lnTo>
                <a:lnTo>
                  <a:pt x="263935" y="4845713"/>
                </a:lnTo>
                <a:lnTo>
                  <a:pt x="232251" y="4814028"/>
                </a:lnTo>
                <a:lnTo>
                  <a:pt x="202269" y="4780712"/>
                </a:lnTo>
                <a:lnTo>
                  <a:pt x="174063" y="4745835"/>
                </a:lnTo>
                <a:lnTo>
                  <a:pt x="147702" y="4709469"/>
                </a:lnTo>
                <a:lnTo>
                  <a:pt x="123258" y="4671686"/>
                </a:lnTo>
                <a:lnTo>
                  <a:pt x="100804" y="4632556"/>
                </a:lnTo>
                <a:lnTo>
                  <a:pt x="80409" y="4592153"/>
                </a:lnTo>
                <a:lnTo>
                  <a:pt x="62147" y="4550546"/>
                </a:lnTo>
                <a:lnTo>
                  <a:pt x="46087" y="4507808"/>
                </a:lnTo>
                <a:lnTo>
                  <a:pt x="32303" y="4464009"/>
                </a:lnTo>
                <a:lnTo>
                  <a:pt x="20864" y="4419222"/>
                </a:lnTo>
                <a:lnTo>
                  <a:pt x="11843" y="4373517"/>
                </a:lnTo>
                <a:lnTo>
                  <a:pt x="5311" y="4326967"/>
                </a:lnTo>
                <a:lnTo>
                  <a:pt x="1339" y="4279642"/>
                </a:lnTo>
                <a:lnTo>
                  <a:pt x="0" y="4231614"/>
                </a:lnTo>
                <a:lnTo>
                  <a:pt x="0" y="846327"/>
                </a:lnTo>
                <a:close/>
              </a:path>
            </a:pathLst>
          </a:custGeom>
          <a:ln w="761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2413" y="1855419"/>
            <a:ext cx="10325100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подтверждающие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родство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заявителя(ей)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(или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законность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представления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ребенка),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должны</a:t>
            </a:r>
            <a:r>
              <a:rPr sz="1800" b="1" u="sng" spc="3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быть</a:t>
            </a:r>
            <a:r>
              <a:rPr sz="1800" b="1" u="sng" spc="3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переведены</a:t>
            </a:r>
            <a:r>
              <a:rPr sz="1800" b="1" u="sng" spc="3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1800" b="1" u="sng" spc="3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русский</a:t>
            </a:r>
            <a:r>
              <a:rPr sz="1800" b="1" u="sng" spc="3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нотариально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заверены;</a:t>
            </a:r>
            <a:endParaRPr sz="18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buChar char="-"/>
              <a:tabLst>
                <a:tab pos="187325" algn="l"/>
              </a:tabLst>
            </a:pPr>
            <a:r>
              <a:rPr sz="1800" dirty="0">
                <a:latin typeface="Calibri"/>
                <a:cs typeface="Calibri"/>
              </a:rPr>
              <a:t>подтверждающие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право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ребенка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sng" spc="3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его</a:t>
            </a:r>
            <a:r>
              <a:rPr sz="1800" b="1" u="sng" spc="3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законного(ых)</a:t>
            </a:r>
            <a:r>
              <a:rPr sz="1800" b="1" u="sng" spc="3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представителя(ей)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проживание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554605" algn="l"/>
              </a:tabLst>
            </a:pPr>
            <a:r>
              <a:rPr sz="1800" dirty="0">
                <a:latin typeface="Calibri"/>
                <a:cs typeface="Calibri"/>
              </a:rPr>
              <a:t>Российской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Федерации</a:t>
            </a:r>
            <a:r>
              <a:rPr sz="1800" dirty="0">
                <a:latin typeface="Calibri"/>
                <a:cs typeface="Calibri"/>
              </a:rPr>
              <a:t>	или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пребывание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Федерации;</a:t>
            </a:r>
            <a:endParaRPr sz="18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buFont typeface="Calibri"/>
              <a:buChar char="-"/>
              <a:tabLst>
                <a:tab pos="187325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подтверждающие</a:t>
            </a:r>
            <a:r>
              <a:rPr sz="1800" b="1" u="sng" spc="3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отсутствие</a:t>
            </a:r>
            <a:r>
              <a:rPr sz="1800" b="1" u="sng" spc="3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</a:t>
            </a:r>
            <a:r>
              <a:rPr sz="1800" b="1" u="sng" spc="3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ребенка</a:t>
            </a:r>
            <a:r>
              <a:rPr sz="1800" b="1" u="sng" spc="3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инфекционных</a:t>
            </a:r>
            <a:r>
              <a:rPr sz="1800" b="1" u="sng" spc="3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заболеваний,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представляющих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опасность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окружающих;</a:t>
            </a:r>
            <a:endParaRPr sz="1800">
              <a:latin typeface="Calibri"/>
              <a:cs typeface="Calibri"/>
            </a:endParaRPr>
          </a:p>
          <a:p>
            <a:pPr marL="82550" indent="-82550">
              <a:lnSpc>
                <a:spcPct val="100000"/>
              </a:lnSpc>
              <a:spcBef>
                <a:spcPts val="5"/>
              </a:spcBef>
              <a:buChar char="-"/>
              <a:tabLst>
                <a:tab pos="82550" algn="l"/>
              </a:tabLst>
            </a:pP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подтверждающие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прохождение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дактилоскопической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регистрации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ребенка;</a:t>
            </a:r>
            <a:endParaRPr sz="1800">
              <a:latin typeface="Calibri"/>
              <a:cs typeface="Calibri"/>
            </a:endParaRPr>
          </a:p>
          <a:p>
            <a:pPr marL="12700" marR="133350" indent="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20" dirty="0">
                <a:latin typeface="Calibri"/>
                <a:cs typeface="Calibri"/>
              </a:rPr>
              <a:t>удостоверяющие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личность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ребенка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(паспорт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иностранного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гражданина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(национальный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паспорт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dirty="0">
                <a:latin typeface="Calibri"/>
                <a:cs typeface="Calibri"/>
              </a:rPr>
              <a:t>национальный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заграничный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паспорт),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либо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иной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документ,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установленный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федеральным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законом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признаваемый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соответствии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международным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договором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Российской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Федерации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качестве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09601" y="4599889"/>
            <a:ext cx="460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(или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2413" y="4599889"/>
            <a:ext cx="945451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документа,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удостоверяющего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личность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иностранного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гражданина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(свидетельство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рождении свидетельство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гражданина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только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Республики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Узбекистан)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указанием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гражданства </a:t>
            </a:r>
            <a:r>
              <a:rPr sz="1800" dirty="0">
                <a:latin typeface="Calibri"/>
                <a:cs typeface="Calibri"/>
              </a:rPr>
              <a:t>иностранного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государства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(для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детей,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достигших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возраста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лет)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паспорт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родителя- иностранного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гражданина,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куда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вписан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ребенок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переводом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русский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язык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заверенный нотариально);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2413" y="5972047"/>
            <a:ext cx="1010412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1800" b="1" u="sng" spc="3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подтверждающие</a:t>
            </a:r>
            <a:r>
              <a:rPr sz="1800" b="1" u="sng" spc="3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присвоение</a:t>
            </a:r>
            <a:r>
              <a:rPr sz="1800" b="1" u="sng" spc="3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родителю(ям),</a:t>
            </a:r>
            <a:r>
              <a:rPr sz="1800" b="1" u="sng" spc="3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(законному(ым)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представителю(ям)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ИНН;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СНИЛС,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также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СНИЛС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ребенка.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8744" y="917447"/>
            <a:ext cx="10985500" cy="649605"/>
            <a:chOff x="618744" y="917447"/>
            <a:chExt cx="10985500" cy="649605"/>
          </a:xfrm>
        </p:grpSpPr>
        <p:sp>
          <p:nvSpPr>
            <p:cNvPr id="10" name="object 10"/>
            <p:cNvSpPr/>
            <p:nvPr/>
          </p:nvSpPr>
          <p:spPr>
            <a:xfrm>
              <a:off x="647700" y="946403"/>
              <a:ext cx="10927080" cy="591820"/>
            </a:xfrm>
            <a:custGeom>
              <a:avLst/>
              <a:gdLst/>
              <a:ahLst/>
              <a:cxnLst/>
              <a:rect l="l" t="t" r="r" b="b"/>
              <a:pathLst>
                <a:path w="10927080" h="591819">
                  <a:moveTo>
                    <a:pt x="10828528" y="0"/>
                  </a:moveTo>
                  <a:lnTo>
                    <a:pt x="98551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1" y="591312"/>
                  </a:lnTo>
                  <a:lnTo>
                    <a:pt x="10828528" y="591312"/>
                  </a:lnTo>
                  <a:lnTo>
                    <a:pt x="10866911" y="583574"/>
                  </a:lnTo>
                  <a:lnTo>
                    <a:pt x="10898235" y="562467"/>
                  </a:lnTo>
                  <a:lnTo>
                    <a:pt x="10919342" y="531143"/>
                  </a:lnTo>
                  <a:lnTo>
                    <a:pt x="10927080" y="492760"/>
                  </a:lnTo>
                  <a:lnTo>
                    <a:pt x="10927080" y="98551"/>
                  </a:lnTo>
                  <a:lnTo>
                    <a:pt x="10919342" y="60168"/>
                  </a:lnTo>
                  <a:lnTo>
                    <a:pt x="10898235" y="28844"/>
                  </a:lnTo>
                  <a:lnTo>
                    <a:pt x="10866911" y="7737"/>
                  </a:lnTo>
                  <a:lnTo>
                    <a:pt x="1082852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700" y="946403"/>
              <a:ext cx="10927080" cy="591820"/>
            </a:xfrm>
            <a:custGeom>
              <a:avLst/>
              <a:gdLst/>
              <a:ahLst/>
              <a:cxnLst/>
              <a:rect l="l" t="t" r="r" b="b"/>
              <a:pathLst>
                <a:path w="10927080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1" y="0"/>
                  </a:lnTo>
                  <a:lnTo>
                    <a:pt x="10828528" y="0"/>
                  </a:lnTo>
                  <a:lnTo>
                    <a:pt x="10866911" y="7737"/>
                  </a:lnTo>
                  <a:lnTo>
                    <a:pt x="10898235" y="28844"/>
                  </a:lnTo>
                  <a:lnTo>
                    <a:pt x="10919342" y="60168"/>
                  </a:lnTo>
                  <a:lnTo>
                    <a:pt x="10927080" y="98551"/>
                  </a:lnTo>
                  <a:lnTo>
                    <a:pt x="10927080" y="492760"/>
                  </a:lnTo>
                  <a:lnTo>
                    <a:pt x="10919342" y="531143"/>
                  </a:lnTo>
                  <a:lnTo>
                    <a:pt x="10898235" y="562467"/>
                  </a:lnTo>
                  <a:lnTo>
                    <a:pt x="10866911" y="583574"/>
                  </a:lnTo>
                  <a:lnTo>
                    <a:pt x="10828528" y="591312"/>
                  </a:lnTo>
                  <a:lnTo>
                    <a:pt x="98551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37915" y="989533"/>
            <a:ext cx="49453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ДОПОЛНИТЕЛЬНЫЕ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(пп.11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п.26)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65275" y="794080"/>
            <a:ext cx="10180955" cy="178446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algn="ctr">
              <a:lnSpc>
                <a:spcPts val="6480"/>
              </a:lnSpc>
              <a:spcBef>
                <a:spcPts val="915"/>
              </a:spcBef>
              <a:tabLst>
                <a:tab pos="549910" algn="l"/>
                <a:tab pos="4120515" algn="l"/>
                <a:tab pos="5644515" algn="l"/>
                <a:tab pos="6753859" algn="l"/>
              </a:tabLst>
            </a:pPr>
            <a:r>
              <a:rPr sz="6000" b="0" dirty="0">
                <a:latin typeface="Calibri"/>
                <a:cs typeface="Calibri"/>
              </a:rPr>
              <a:t>Дата</a:t>
            </a:r>
            <a:r>
              <a:rPr sz="6000" b="0" spc="-80" dirty="0">
                <a:latin typeface="Calibri"/>
                <a:cs typeface="Calibri"/>
              </a:rPr>
              <a:t> </a:t>
            </a:r>
            <a:r>
              <a:rPr sz="6000" b="0" spc="-10" dirty="0">
                <a:latin typeface="Calibri"/>
                <a:cs typeface="Calibri"/>
              </a:rPr>
              <a:t>начала</a:t>
            </a:r>
            <a:r>
              <a:rPr sz="6000" b="0" dirty="0">
                <a:latin typeface="Calibri"/>
                <a:cs typeface="Calibri"/>
              </a:rPr>
              <a:t>	</a:t>
            </a:r>
            <a:r>
              <a:rPr sz="6000" b="0" spc="-10" dirty="0">
                <a:latin typeface="Calibri"/>
                <a:cs typeface="Calibri"/>
              </a:rPr>
              <a:t>приема</a:t>
            </a:r>
            <a:r>
              <a:rPr sz="6000" b="0" dirty="0">
                <a:latin typeface="Calibri"/>
                <a:cs typeface="Calibri"/>
              </a:rPr>
              <a:t>	</a:t>
            </a:r>
            <a:r>
              <a:rPr sz="6000" b="0" spc="-10" dirty="0">
                <a:latin typeface="Calibri"/>
                <a:cs typeface="Calibri"/>
              </a:rPr>
              <a:t>заявлений </a:t>
            </a:r>
            <a:r>
              <a:rPr sz="6000" b="0" spc="-50" dirty="0">
                <a:latin typeface="Calibri"/>
                <a:cs typeface="Calibri"/>
              </a:rPr>
              <a:t>в</a:t>
            </a:r>
            <a:r>
              <a:rPr sz="6000" b="0" dirty="0">
                <a:latin typeface="Calibri"/>
                <a:cs typeface="Calibri"/>
              </a:rPr>
              <a:t>	первый</a:t>
            </a:r>
            <a:r>
              <a:rPr sz="6000" b="0" spc="-50" dirty="0">
                <a:latin typeface="Calibri"/>
                <a:cs typeface="Calibri"/>
              </a:rPr>
              <a:t> </a:t>
            </a:r>
            <a:r>
              <a:rPr sz="6000" b="0" dirty="0">
                <a:latin typeface="Calibri"/>
                <a:cs typeface="Calibri"/>
              </a:rPr>
              <a:t>класс</a:t>
            </a:r>
            <a:r>
              <a:rPr sz="6000" b="0" spc="-75" dirty="0">
                <a:latin typeface="Calibri"/>
                <a:cs typeface="Calibri"/>
              </a:rPr>
              <a:t> </a:t>
            </a:r>
            <a:r>
              <a:rPr sz="6000" b="0" spc="-50" dirty="0">
                <a:latin typeface="Calibri"/>
                <a:cs typeface="Calibri"/>
              </a:rPr>
              <a:t>в</a:t>
            </a:r>
            <a:r>
              <a:rPr sz="6000" b="0" dirty="0">
                <a:latin typeface="Calibri"/>
                <a:cs typeface="Calibri"/>
              </a:rPr>
              <a:t>	2025</a:t>
            </a:r>
            <a:r>
              <a:rPr sz="6000" b="0" spc="-20" dirty="0">
                <a:latin typeface="Calibri"/>
                <a:cs typeface="Calibri"/>
              </a:rPr>
              <a:t> </a:t>
            </a:r>
            <a:r>
              <a:rPr sz="6000" b="0" spc="-20" dirty="0" err="1" smtClean="0">
                <a:latin typeface="Calibri"/>
                <a:cs typeface="Calibri"/>
              </a:rPr>
              <a:t>году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0" u="none" dirty="0"/>
              <a:t>с</a:t>
            </a:r>
            <a:r>
              <a:rPr sz="8000" u="none" spc="-25" dirty="0"/>
              <a:t> </a:t>
            </a:r>
            <a:r>
              <a:rPr sz="8000" u="none" dirty="0"/>
              <a:t>08.00 </a:t>
            </a:r>
            <a:r>
              <a:rPr sz="8000" u="none" spc="-10" dirty="0"/>
              <a:t>29.03.2025</a:t>
            </a:r>
            <a:endParaRPr sz="8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90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9" y="69812"/>
            <a:ext cx="1330827" cy="13640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6252" y="556005"/>
            <a:ext cx="1091483" cy="1042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1911" y="805794"/>
            <a:ext cx="1112519" cy="12607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91182" y="1683981"/>
            <a:ext cx="7626984" cy="5046345"/>
            <a:chOff x="191182" y="1683981"/>
            <a:chExt cx="7626984" cy="504634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182" y="1683981"/>
              <a:ext cx="1709499" cy="17851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24171" y="2958084"/>
              <a:ext cx="3355975" cy="3733800"/>
            </a:xfrm>
            <a:custGeom>
              <a:avLst/>
              <a:gdLst/>
              <a:ahLst/>
              <a:cxnLst/>
              <a:rect l="l" t="t" r="r" b="b"/>
              <a:pathLst>
                <a:path w="3355975" h="3733800">
                  <a:moveTo>
                    <a:pt x="0" y="559307"/>
                  </a:moveTo>
                  <a:lnTo>
                    <a:pt x="2053" y="511053"/>
                  </a:lnTo>
                  <a:lnTo>
                    <a:pt x="8101" y="463937"/>
                  </a:lnTo>
                  <a:lnTo>
                    <a:pt x="17975" y="418129"/>
                  </a:lnTo>
                  <a:lnTo>
                    <a:pt x="31508" y="373795"/>
                  </a:lnTo>
                  <a:lnTo>
                    <a:pt x="48531" y="331104"/>
                  </a:lnTo>
                  <a:lnTo>
                    <a:pt x="68877" y="290224"/>
                  </a:lnTo>
                  <a:lnTo>
                    <a:pt x="92378" y="251323"/>
                  </a:lnTo>
                  <a:lnTo>
                    <a:pt x="118866" y="214568"/>
                  </a:lnTo>
                  <a:lnTo>
                    <a:pt x="148172" y="180129"/>
                  </a:lnTo>
                  <a:lnTo>
                    <a:pt x="180129" y="148172"/>
                  </a:lnTo>
                  <a:lnTo>
                    <a:pt x="214568" y="118866"/>
                  </a:lnTo>
                  <a:lnTo>
                    <a:pt x="251323" y="92378"/>
                  </a:lnTo>
                  <a:lnTo>
                    <a:pt x="290224" y="68877"/>
                  </a:lnTo>
                  <a:lnTo>
                    <a:pt x="331104" y="48531"/>
                  </a:lnTo>
                  <a:lnTo>
                    <a:pt x="373795" y="31508"/>
                  </a:lnTo>
                  <a:lnTo>
                    <a:pt x="418129" y="17975"/>
                  </a:lnTo>
                  <a:lnTo>
                    <a:pt x="463937" y="8101"/>
                  </a:lnTo>
                  <a:lnTo>
                    <a:pt x="511053" y="2053"/>
                  </a:lnTo>
                  <a:lnTo>
                    <a:pt x="559307" y="0"/>
                  </a:lnTo>
                  <a:lnTo>
                    <a:pt x="2796539" y="0"/>
                  </a:lnTo>
                  <a:lnTo>
                    <a:pt x="2844794" y="2053"/>
                  </a:lnTo>
                  <a:lnTo>
                    <a:pt x="2891910" y="8101"/>
                  </a:lnTo>
                  <a:lnTo>
                    <a:pt x="2937718" y="17975"/>
                  </a:lnTo>
                  <a:lnTo>
                    <a:pt x="2982052" y="31508"/>
                  </a:lnTo>
                  <a:lnTo>
                    <a:pt x="3024743" y="48531"/>
                  </a:lnTo>
                  <a:lnTo>
                    <a:pt x="3065623" y="68877"/>
                  </a:lnTo>
                  <a:lnTo>
                    <a:pt x="3104524" y="92378"/>
                  </a:lnTo>
                  <a:lnTo>
                    <a:pt x="3141279" y="118866"/>
                  </a:lnTo>
                  <a:lnTo>
                    <a:pt x="3175718" y="148172"/>
                  </a:lnTo>
                  <a:lnTo>
                    <a:pt x="3207675" y="180129"/>
                  </a:lnTo>
                  <a:lnTo>
                    <a:pt x="3236981" y="214568"/>
                  </a:lnTo>
                  <a:lnTo>
                    <a:pt x="3263469" y="251323"/>
                  </a:lnTo>
                  <a:lnTo>
                    <a:pt x="3286970" y="290224"/>
                  </a:lnTo>
                  <a:lnTo>
                    <a:pt x="3307316" y="331104"/>
                  </a:lnTo>
                  <a:lnTo>
                    <a:pt x="3324339" y="373795"/>
                  </a:lnTo>
                  <a:lnTo>
                    <a:pt x="3337872" y="418129"/>
                  </a:lnTo>
                  <a:lnTo>
                    <a:pt x="3347746" y="463937"/>
                  </a:lnTo>
                  <a:lnTo>
                    <a:pt x="3353794" y="511053"/>
                  </a:lnTo>
                  <a:lnTo>
                    <a:pt x="3355848" y="559307"/>
                  </a:lnTo>
                  <a:lnTo>
                    <a:pt x="3355848" y="3174479"/>
                  </a:lnTo>
                  <a:lnTo>
                    <a:pt x="3353794" y="3222739"/>
                  </a:lnTo>
                  <a:lnTo>
                    <a:pt x="3347746" y="3269859"/>
                  </a:lnTo>
                  <a:lnTo>
                    <a:pt x="3337872" y="3315671"/>
                  </a:lnTo>
                  <a:lnTo>
                    <a:pt x="3324339" y="3360008"/>
                  </a:lnTo>
                  <a:lnTo>
                    <a:pt x="3307316" y="3402701"/>
                  </a:lnTo>
                  <a:lnTo>
                    <a:pt x="3286970" y="3443582"/>
                  </a:lnTo>
                  <a:lnTo>
                    <a:pt x="3263469" y="3482484"/>
                  </a:lnTo>
                  <a:lnTo>
                    <a:pt x="3236981" y="3519239"/>
                  </a:lnTo>
                  <a:lnTo>
                    <a:pt x="3207675" y="3553678"/>
                  </a:lnTo>
                  <a:lnTo>
                    <a:pt x="3175718" y="3585635"/>
                  </a:lnTo>
                  <a:lnTo>
                    <a:pt x="3141279" y="3614940"/>
                  </a:lnTo>
                  <a:lnTo>
                    <a:pt x="3104524" y="3641427"/>
                  </a:lnTo>
                  <a:lnTo>
                    <a:pt x="3065623" y="3664926"/>
                  </a:lnTo>
                  <a:lnTo>
                    <a:pt x="3024743" y="3685271"/>
                  </a:lnTo>
                  <a:lnTo>
                    <a:pt x="2982052" y="3702294"/>
                  </a:lnTo>
                  <a:lnTo>
                    <a:pt x="2937718" y="3715826"/>
                  </a:lnTo>
                  <a:lnTo>
                    <a:pt x="2891910" y="3725699"/>
                  </a:lnTo>
                  <a:lnTo>
                    <a:pt x="2844794" y="3731746"/>
                  </a:lnTo>
                  <a:lnTo>
                    <a:pt x="2796539" y="3733800"/>
                  </a:lnTo>
                  <a:lnTo>
                    <a:pt x="559307" y="3733800"/>
                  </a:lnTo>
                  <a:lnTo>
                    <a:pt x="511053" y="3731746"/>
                  </a:lnTo>
                  <a:lnTo>
                    <a:pt x="463937" y="3725699"/>
                  </a:lnTo>
                  <a:lnTo>
                    <a:pt x="418129" y="3715826"/>
                  </a:lnTo>
                  <a:lnTo>
                    <a:pt x="373795" y="3702294"/>
                  </a:lnTo>
                  <a:lnTo>
                    <a:pt x="331104" y="3685271"/>
                  </a:lnTo>
                  <a:lnTo>
                    <a:pt x="290224" y="3664926"/>
                  </a:lnTo>
                  <a:lnTo>
                    <a:pt x="251323" y="3641427"/>
                  </a:lnTo>
                  <a:lnTo>
                    <a:pt x="214568" y="3614940"/>
                  </a:lnTo>
                  <a:lnTo>
                    <a:pt x="180129" y="3585635"/>
                  </a:lnTo>
                  <a:lnTo>
                    <a:pt x="148172" y="3553678"/>
                  </a:lnTo>
                  <a:lnTo>
                    <a:pt x="118866" y="3519239"/>
                  </a:lnTo>
                  <a:lnTo>
                    <a:pt x="92378" y="3482484"/>
                  </a:lnTo>
                  <a:lnTo>
                    <a:pt x="68877" y="3443582"/>
                  </a:lnTo>
                  <a:lnTo>
                    <a:pt x="48531" y="3402701"/>
                  </a:lnTo>
                  <a:lnTo>
                    <a:pt x="31508" y="3360008"/>
                  </a:lnTo>
                  <a:lnTo>
                    <a:pt x="17975" y="3315671"/>
                  </a:lnTo>
                  <a:lnTo>
                    <a:pt x="8101" y="3269859"/>
                  </a:lnTo>
                  <a:lnTo>
                    <a:pt x="2053" y="3222739"/>
                  </a:lnTo>
                  <a:lnTo>
                    <a:pt x="0" y="3174479"/>
                  </a:lnTo>
                  <a:lnTo>
                    <a:pt x="0" y="559307"/>
                  </a:lnTo>
                  <a:close/>
                </a:path>
              </a:pathLst>
            </a:custGeom>
            <a:ln w="762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0692" rIns="0" bIns="0" rtlCol="0">
            <a:spAutoFit/>
          </a:bodyPr>
          <a:lstStyle/>
          <a:p>
            <a:pPr marL="2472055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latin typeface="Arial"/>
                <a:cs typeface="Arial"/>
              </a:rPr>
              <a:t>Нормативная</a:t>
            </a:r>
            <a:r>
              <a:rPr sz="4400" spc="-215" dirty="0">
                <a:latin typeface="Arial"/>
                <a:cs typeface="Arial"/>
              </a:rPr>
              <a:t> </a:t>
            </a:r>
            <a:r>
              <a:rPr sz="4400" spc="-20" dirty="0">
                <a:latin typeface="Arial"/>
                <a:cs typeface="Arial"/>
              </a:rPr>
              <a:t>база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195" y="3936491"/>
            <a:ext cx="3355975" cy="2329180"/>
          </a:xfrm>
          <a:custGeom>
            <a:avLst/>
            <a:gdLst/>
            <a:ahLst/>
            <a:cxnLst/>
            <a:rect l="l" t="t" r="r" b="b"/>
            <a:pathLst>
              <a:path w="3355975" h="2329179">
                <a:moveTo>
                  <a:pt x="0" y="388111"/>
                </a:moveTo>
                <a:lnTo>
                  <a:pt x="3023" y="339422"/>
                </a:lnTo>
                <a:lnTo>
                  <a:pt x="11853" y="292539"/>
                </a:lnTo>
                <a:lnTo>
                  <a:pt x="26124" y="247826"/>
                </a:lnTo>
                <a:lnTo>
                  <a:pt x="45473" y="205646"/>
                </a:lnTo>
                <a:lnTo>
                  <a:pt x="69536" y="166363"/>
                </a:lnTo>
                <a:lnTo>
                  <a:pt x="97951" y="130340"/>
                </a:lnTo>
                <a:lnTo>
                  <a:pt x="130352" y="97941"/>
                </a:lnTo>
                <a:lnTo>
                  <a:pt x="166377" y="69529"/>
                </a:lnTo>
                <a:lnTo>
                  <a:pt x="205661" y="45467"/>
                </a:lnTo>
                <a:lnTo>
                  <a:pt x="247842" y="26120"/>
                </a:lnTo>
                <a:lnTo>
                  <a:pt x="292555" y="11851"/>
                </a:lnTo>
                <a:lnTo>
                  <a:pt x="339437" y="3023"/>
                </a:lnTo>
                <a:lnTo>
                  <a:pt x="388124" y="0"/>
                </a:lnTo>
                <a:lnTo>
                  <a:pt x="2967736" y="0"/>
                </a:lnTo>
                <a:lnTo>
                  <a:pt x="3016425" y="3023"/>
                </a:lnTo>
                <a:lnTo>
                  <a:pt x="3063308" y="11851"/>
                </a:lnTo>
                <a:lnTo>
                  <a:pt x="3108021" y="26120"/>
                </a:lnTo>
                <a:lnTo>
                  <a:pt x="3150201" y="45467"/>
                </a:lnTo>
                <a:lnTo>
                  <a:pt x="3189484" y="69529"/>
                </a:lnTo>
                <a:lnTo>
                  <a:pt x="3225507" y="97941"/>
                </a:lnTo>
                <a:lnTo>
                  <a:pt x="3257906" y="130340"/>
                </a:lnTo>
                <a:lnTo>
                  <a:pt x="3286318" y="166363"/>
                </a:lnTo>
                <a:lnTo>
                  <a:pt x="3310380" y="205646"/>
                </a:lnTo>
                <a:lnTo>
                  <a:pt x="3329727" y="247826"/>
                </a:lnTo>
                <a:lnTo>
                  <a:pt x="3343996" y="292539"/>
                </a:lnTo>
                <a:lnTo>
                  <a:pt x="3352824" y="339422"/>
                </a:lnTo>
                <a:lnTo>
                  <a:pt x="3355848" y="388111"/>
                </a:lnTo>
                <a:lnTo>
                  <a:pt x="3355848" y="1940547"/>
                </a:lnTo>
                <a:lnTo>
                  <a:pt x="3352824" y="1989231"/>
                </a:lnTo>
                <a:lnTo>
                  <a:pt x="3343996" y="2036112"/>
                </a:lnTo>
                <a:lnTo>
                  <a:pt x="3329727" y="2080824"/>
                </a:lnTo>
                <a:lnTo>
                  <a:pt x="3310380" y="2123004"/>
                </a:lnTo>
                <a:lnTo>
                  <a:pt x="3286318" y="2162289"/>
                </a:lnTo>
                <a:lnTo>
                  <a:pt x="3257906" y="2198314"/>
                </a:lnTo>
                <a:lnTo>
                  <a:pt x="3225507" y="2230716"/>
                </a:lnTo>
                <a:lnTo>
                  <a:pt x="3189484" y="2259131"/>
                </a:lnTo>
                <a:lnTo>
                  <a:pt x="3150201" y="2283196"/>
                </a:lnTo>
                <a:lnTo>
                  <a:pt x="3108021" y="2302546"/>
                </a:lnTo>
                <a:lnTo>
                  <a:pt x="3063308" y="2316818"/>
                </a:lnTo>
                <a:lnTo>
                  <a:pt x="3016425" y="2325647"/>
                </a:lnTo>
                <a:lnTo>
                  <a:pt x="2967736" y="2328671"/>
                </a:lnTo>
                <a:lnTo>
                  <a:pt x="388124" y="2328671"/>
                </a:lnTo>
                <a:lnTo>
                  <a:pt x="339437" y="2325647"/>
                </a:lnTo>
                <a:lnTo>
                  <a:pt x="292555" y="2316818"/>
                </a:lnTo>
                <a:lnTo>
                  <a:pt x="247842" y="2302546"/>
                </a:lnTo>
                <a:lnTo>
                  <a:pt x="205661" y="2283196"/>
                </a:lnTo>
                <a:lnTo>
                  <a:pt x="166377" y="2259131"/>
                </a:lnTo>
                <a:lnTo>
                  <a:pt x="130352" y="2230716"/>
                </a:lnTo>
                <a:lnTo>
                  <a:pt x="97951" y="2198314"/>
                </a:lnTo>
                <a:lnTo>
                  <a:pt x="69536" y="2162289"/>
                </a:lnTo>
                <a:lnTo>
                  <a:pt x="45473" y="2123004"/>
                </a:lnTo>
                <a:lnTo>
                  <a:pt x="26124" y="2080824"/>
                </a:lnTo>
                <a:lnTo>
                  <a:pt x="11853" y="2036112"/>
                </a:lnTo>
                <a:lnTo>
                  <a:pt x="3023" y="1989231"/>
                </a:lnTo>
                <a:lnTo>
                  <a:pt x="0" y="1940547"/>
                </a:lnTo>
                <a:lnTo>
                  <a:pt x="0" y="388111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7646" y="3971366"/>
            <a:ext cx="264795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Федеральный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закон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от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29.12.2012</a:t>
            </a:r>
            <a:endParaRPr sz="2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№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273–ФЗ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«Об</a:t>
            </a:r>
            <a:endParaRPr sz="2400">
              <a:latin typeface="Calibri"/>
              <a:cs typeface="Calibri"/>
            </a:endParaRPr>
          </a:p>
          <a:p>
            <a:pPr marL="365760" marR="35623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образовании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Российской Федерации»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5603" y="3120008"/>
            <a:ext cx="2788285" cy="3378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Calibri"/>
                <a:cs typeface="Calibri"/>
              </a:rPr>
              <a:t>Приказ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Министерства просвещения Российской </a:t>
            </a:r>
            <a:r>
              <a:rPr sz="2000" dirty="0">
                <a:latin typeface="Calibri"/>
                <a:cs typeface="Calibri"/>
              </a:rPr>
              <a:t>Федерации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02.09.2020</a:t>
            </a:r>
            <a:endParaRPr sz="20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№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458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«Об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утверждении</a:t>
            </a:r>
            <a:endParaRPr sz="2000">
              <a:latin typeface="Calibri"/>
              <a:cs typeface="Calibri"/>
            </a:endParaRPr>
          </a:p>
          <a:p>
            <a:pPr marL="338455" marR="33020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Порядка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приема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обучение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по </a:t>
            </a:r>
            <a:r>
              <a:rPr sz="2000" spc="-10" dirty="0">
                <a:latin typeface="Calibri"/>
                <a:cs typeface="Calibri"/>
              </a:rPr>
              <a:t>образовательным</a:t>
            </a:r>
            <a:endParaRPr sz="2000">
              <a:latin typeface="Calibri"/>
              <a:cs typeface="Calibri"/>
            </a:endParaRPr>
          </a:p>
          <a:p>
            <a:pPr marL="60960" marR="5334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программам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начального </a:t>
            </a:r>
            <a:r>
              <a:rPr sz="2000" dirty="0">
                <a:latin typeface="Calibri"/>
                <a:cs typeface="Calibri"/>
              </a:rPr>
              <a:t>общего,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основного </a:t>
            </a:r>
            <a:r>
              <a:rPr sz="2000" dirty="0">
                <a:latin typeface="Calibri"/>
                <a:cs typeface="Calibri"/>
              </a:rPr>
              <a:t>общего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среднего </a:t>
            </a:r>
            <a:r>
              <a:rPr sz="2000" dirty="0">
                <a:latin typeface="Calibri"/>
                <a:cs typeface="Calibri"/>
              </a:rPr>
              <a:t>общего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образования»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23147" y="3936491"/>
            <a:ext cx="3355975" cy="2329180"/>
          </a:xfrm>
          <a:custGeom>
            <a:avLst/>
            <a:gdLst/>
            <a:ahLst/>
            <a:cxnLst/>
            <a:rect l="l" t="t" r="r" b="b"/>
            <a:pathLst>
              <a:path w="3355975" h="2329179">
                <a:moveTo>
                  <a:pt x="0" y="388111"/>
                </a:moveTo>
                <a:lnTo>
                  <a:pt x="3023" y="339422"/>
                </a:lnTo>
                <a:lnTo>
                  <a:pt x="11851" y="292539"/>
                </a:lnTo>
                <a:lnTo>
                  <a:pt x="26120" y="247826"/>
                </a:lnTo>
                <a:lnTo>
                  <a:pt x="45467" y="205646"/>
                </a:lnTo>
                <a:lnTo>
                  <a:pt x="69529" y="166363"/>
                </a:lnTo>
                <a:lnTo>
                  <a:pt x="97941" y="130340"/>
                </a:lnTo>
                <a:lnTo>
                  <a:pt x="130340" y="97941"/>
                </a:lnTo>
                <a:lnTo>
                  <a:pt x="166363" y="69529"/>
                </a:lnTo>
                <a:lnTo>
                  <a:pt x="205646" y="45467"/>
                </a:lnTo>
                <a:lnTo>
                  <a:pt x="247826" y="26120"/>
                </a:lnTo>
                <a:lnTo>
                  <a:pt x="292539" y="11851"/>
                </a:lnTo>
                <a:lnTo>
                  <a:pt x="339422" y="3023"/>
                </a:lnTo>
                <a:lnTo>
                  <a:pt x="388111" y="0"/>
                </a:lnTo>
                <a:lnTo>
                  <a:pt x="2967735" y="0"/>
                </a:lnTo>
                <a:lnTo>
                  <a:pt x="3016425" y="3023"/>
                </a:lnTo>
                <a:lnTo>
                  <a:pt x="3063308" y="11851"/>
                </a:lnTo>
                <a:lnTo>
                  <a:pt x="3108021" y="26120"/>
                </a:lnTo>
                <a:lnTo>
                  <a:pt x="3150201" y="45467"/>
                </a:lnTo>
                <a:lnTo>
                  <a:pt x="3189484" y="69529"/>
                </a:lnTo>
                <a:lnTo>
                  <a:pt x="3225507" y="97941"/>
                </a:lnTo>
                <a:lnTo>
                  <a:pt x="3257906" y="130340"/>
                </a:lnTo>
                <a:lnTo>
                  <a:pt x="3286318" y="166363"/>
                </a:lnTo>
                <a:lnTo>
                  <a:pt x="3310380" y="205646"/>
                </a:lnTo>
                <a:lnTo>
                  <a:pt x="3329727" y="247826"/>
                </a:lnTo>
                <a:lnTo>
                  <a:pt x="3343996" y="292539"/>
                </a:lnTo>
                <a:lnTo>
                  <a:pt x="3352824" y="339422"/>
                </a:lnTo>
                <a:lnTo>
                  <a:pt x="3355848" y="388111"/>
                </a:lnTo>
                <a:lnTo>
                  <a:pt x="3355848" y="1940547"/>
                </a:lnTo>
                <a:lnTo>
                  <a:pt x="3352824" y="1989231"/>
                </a:lnTo>
                <a:lnTo>
                  <a:pt x="3343996" y="2036112"/>
                </a:lnTo>
                <a:lnTo>
                  <a:pt x="3329727" y="2080824"/>
                </a:lnTo>
                <a:lnTo>
                  <a:pt x="3310380" y="2123004"/>
                </a:lnTo>
                <a:lnTo>
                  <a:pt x="3286318" y="2162289"/>
                </a:lnTo>
                <a:lnTo>
                  <a:pt x="3257906" y="2198314"/>
                </a:lnTo>
                <a:lnTo>
                  <a:pt x="3225507" y="2230716"/>
                </a:lnTo>
                <a:lnTo>
                  <a:pt x="3189484" y="2259131"/>
                </a:lnTo>
                <a:lnTo>
                  <a:pt x="3150201" y="2283196"/>
                </a:lnTo>
                <a:lnTo>
                  <a:pt x="3108021" y="2302546"/>
                </a:lnTo>
                <a:lnTo>
                  <a:pt x="3063308" y="2316818"/>
                </a:lnTo>
                <a:lnTo>
                  <a:pt x="3016425" y="2325647"/>
                </a:lnTo>
                <a:lnTo>
                  <a:pt x="2967735" y="2328671"/>
                </a:lnTo>
                <a:lnTo>
                  <a:pt x="388111" y="2328671"/>
                </a:lnTo>
                <a:lnTo>
                  <a:pt x="339422" y="2325647"/>
                </a:lnTo>
                <a:lnTo>
                  <a:pt x="292539" y="2316818"/>
                </a:lnTo>
                <a:lnTo>
                  <a:pt x="247826" y="2302546"/>
                </a:lnTo>
                <a:lnTo>
                  <a:pt x="205646" y="2283196"/>
                </a:lnTo>
                <a:lnTo>
                  <a:pt x="166363" y="2259131"/>
                </a:lnTo>
                <a:lnTo>
                  <a:pt x="130340" y="2230716"/>
                </a:lnTo>
                <a:lnTo>
                  <a:pt x="97941" y="2198314"/>
                </a:lnTo>
                <a:lnTo>
                  <a:pt x="69529" y="2162289"/>
                </a:lnTo>
                <a:lnTo>
                  <a:pt x="45467" y="2123004"/>
                </a:lnTo>
                <a:lnTo>
                  <a:pt x="26120" y="2080824"/>
                </a:lnTo>
                <a:lnTo>
                  <a:pt x="11851" y="2036112"/>
                </a:lnTo>
                <a:lnTo>
                  <a:pt x="3023" y="1989231"/>
                </a:lnTo>
                <a:lnTo>
                  <a:pt x="0" y="1940547"/>
                </a:lnTo>
                <a:lnTo>
                  <a:pt x="0" y="388111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39936" y="4004894"/>
            <a:ext cx="292227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Федеральный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закон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от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28.12.2024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№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544</a:t>
            </a:r>
            <a:r>
              <a:rPr sz="2000" spc="-25" dirty="0">
                <a:latin typeface="Calibri"/>
                <a:cs typeface="Calibri"/>
              </a:rPr>
              <a:t> «О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внесении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изменений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статьи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67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78</a:t>
            </a:r>
            <a:endParaRPr sz="2000">
              <a:latin typeface="Calibri"/>
              <a:cs typeface="Calibri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Федерального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закона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«Об </a:t>
            </a:r>
            <a:r>
              <a:rPr sz="2000" dirty="0">
                <a:latin typeface="Calibri"/>
                <a:cs typeface="Calibri"/>
              </a:rPr>
              <a:t>образовании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Российской Федерации»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20164" y="247904"/>
            <a:ext cx="5233035" cy="3422650"/>
            <a:chOff x="1320164" y="247904"/>
            <a:chExt cx="5233035" cy="3422650"/>
          </a:xfrm>
        </p:grpSpPr>
        <p:sp>
          <p:nvSpPr>
            <p:cNvPr id="15" name="object 15"/>
            <p:cNvSpPr/>
            <p:nvPr/>
          </p:nvSpPr>
          <p:spPr>
            <a:xfrm>
              <a:off x="5714999" y="1685543"/>
              <a:ext cx="832485" cy="1191895"/>
            </a:xfrm>
            <a:custGeom>
              <a:avLst/>
              <a:gdLst/>
              <a:ahLst/>
              <a:cxnLst/>
              <a:rect l="l" t="t" r="r" b="b"/>
              <a:pathLst>
                <a:path w="832484" h="1191895">
                  <a:moveTo>
                    <a:pt x="624077" y="0"/>
                  </a:moveTo>
                  <a:lnTo>
                    <a:pt x="208025" y="0"/>
                  </a:lnTo>
                  <a:lnTo>
                    <a:pt x="208025" y="775715"/>
                  </a:lnTo>
                  <a:lnTo>
                    <a:pt x="0" y="775715"/>
                  </a:lnTo>
                  <a:lnTo>
                    <a:pt x="416051" y="1191767"/>
                  </a:lnTo>
                  <a:lnTo>
                    <a:pt x="832103" y="775715"/>
                  </a:lnTo>
                  <a:lnTo>
                    <a:pt x="624077" y="775715"/>
                  </a:lnTo>
                  <a:lnTo>
                    <a:pt x="624077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4999" y="1685543"/>
              <a:ext cx="832485" cy="1191895"/>
            </a:xfrm>
            <a:custGeom>
              <a:avLst/>
              <a:gdLst/>
              <a:ahLst/>
              <a:cxnLst/>
              <a:rect l="l" t="t" r="r" b="b"/>
              <a:pathLst>
                <a:path w="832484" h="1191895">
                  <a:moveTo>
                    <a:pt x="0" y="775715"/>
                  </a:moveTo>
                  <a:lnTo>
                    <a:pt x="208025" y="775715"/>
                  </a:lnTo>
                  <a:lnTo>
                    <a:pt x="208025" y="0"/>
                  </a:lnTo>
                  <a:lnTo>
                    <a:pt x="624077" y="0"/>
                  </a:lnTo>
                  <a:lnTo>
                    <a:pt x="624077" y="775715"/>
                  </a:lnTo>
                  <a:lnTo>
                    <a:pt x="832103" y="775715"/>
                  </a:lnTo>
                  <a:lnTo>
                    <a:pt x="416051" y="1191767"/>
                  </a:lnTo>
                  <a:lnTo>
                    <a:pt x="0" y="775715"/>
                  </a:lnTo>
                  <a:close/>
                </a:path>
              </a:pathLst>
            </a:custGeom>
            <a:ln w="12192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9428" y="1706626"/>
              <a:ext cx="2192655" cy="1957705"/>
            </a:xfrm>
            <a:custGeom>
              <a:avLst/>
              <a:gdLst/>
              <a:ahLst/>
              <a:cxnLst/>
              <a:rect l="l" t="t" r="r" b="b"/>
              <a:pathLst>
                <a:path w="2192654" h="1957704">
                  <a:moveTo>
                    <a:pt x="1922780" y="0"/>
                  </a:moveTo>
                  <a:lnTo>
                    <a:pt x="182118" y="1481709"/>
                  </a:lnTo>
                  <a:lnTo>
                    <a:pt x="47116" y="1323339"/>
                  </a:lnTo>
                  <a:lnTo>
                    <a:pt x="0" y="1910080"/>
                  </a:lnTo>
                  <a:lnTo>
                    <a:pt x="586739" y="1957197"/>
                  </a:lnTo>
                  <a:lnTo>
                    <a:pt x="451865" y="1798701"/>
                  </a:lnTo>
                  <a:lnTo>
                    <a:pt x="2192655" y="316991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9428" y="1706626"/>
              <a:ext cx="2192655" cy="1957705"/>
            </a:xfrm>
            <a:custGeom>
              <a:avLst/>
              <a:gdLst/>
              <a:ahLst/>
              <a:cxnLst/>
              <a:rect l="l" t="t" r="r" b="b"/>
              <a:pathLst>
                <a:path w="2192654" h="1957704">
                  <a:moveTo>
                    <a:pt x="47116" y="1323339"/>
                  </a:moveTo>
                  <a:lnTo>
                    <a:pt x="182118" y="1481709"/>
                  </a:lnTo>
                  <a:lnTo>
                    <a:pt x="1922780" y="0"/>
                  </a:lnTo>
                  <a:lnTo>
                    <a:pt x="2192655" y="316991"/>
                  </a:lnTo>
                  <a:lnTo>
                    <a:pt x="451865" y="1798701"/>
                  </a:lnTo>
                  <a:lnTo>
                    <a:pt x="586739" y="1957197"/>
                  </a:lnTo>
                  <a:lnTo>
                    <a:pt x="0" y="1910080"/>
                  </a:lnTo>
                  <a:lnTo>
                    <a:pt x="47116" y="1323339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0164" y="247904"/>
              <a:ext cx="1998573" cy="181856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916036" y="1615313"/>
            <a:ext cx="2117725" cy="2038350"/>
            <a:chOff x="7916036" y="1615313"/>
            <a:chExt cx="2117725" cy="2038350"/>
          </a:xfrm>
        </p:grpSpPr>
        <p:sp>
          <p:nvSpPr>
            <p:cNvPr id="21" name="object 21"/>
            <p:cNvSpPr/>
            <p:nvPr/>
          </p:nvSpPr>
          <p:spPr>
            <a:xfrm>
              <a:off x="7922386" y="1621663"/>
              <a:ext cx="2105025" cy="2025650"/>
            </a:xfrm>
            <a:custGeom>
              <a:avLst/>
              <a:gdLst/>
              <a:ahLst/>
              <a:cxnLst/>
              <a:rect l="l" t="t" r="r" b="b"/>
              <a:pathLst>
                <a:path w="2105025" h="2025650">
                  <a:moveTo>
                    <a:pt x="286258" y="0"/>
                  </a:moveTo>
                  <a:lnTo>
                    <a:pt x="0" y="302133"/>
                  </a:lnTo>
                  <a:lnTo>
                    <a:pt x="1659255" y="1874647"/>
                  </a:lnTo>
                  <a:lnTo>
                    <a:pt x="1516126" y="2025650"/>
                  </a:lnTo>
                  <a:lnTo>
                    <a:pt x="2104644" y="2009902"/>
                  </a:lnTo>
                  <a:lnTo>
                    <a:pt x="2088769" y="1421384"/>
                  </a:lnTo>
                  <a:lnTo>
                    <a:pt x="1945640" y="1572514"/>
                  </a:lnTo>
                  <a:lnTo>
                    <a:pt x="28625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22386" y="1621663"/>
              <a:ext cx="2105025" cy="2025650"/>
            </a:xfrm>
            <a:custGeom>
              <a:avLst/>
              <a:gdLst/>
              <a:ahLst/>
              <a:cxnLst/>
              <a:rect l="l" t="t" r="r" b="b"/>
              <a:pathLst>
                <a:path w="2105025" h="2025650">
                  <a:moveTo>
                    <a:pt x="1516126" y="2025650"/>
                  </a:moveTo>
                  <a:lnTo>
                    <a:pt x="1659255" y="1874647"/>
                  </a:lnTo>
                  <a:lnTo>
                    <a:pt x="0" y="302133"/>
                  </a:lnTo>
                  <a:lnTo>
                    <a:pt x="286258" y="0"/>
                  </a:lnTo>
                  <a:lnTo>
                    <a:pt x="1945640" y="1572514"/>
                  </a:lnTo>
                  <a:lnTo>
                    <a:pt x="2088769" y="1421384"/>
                  </a:lnTo>
                  <a:lnTo>
                    <a:pt x="2104644" y="2009902"/>
                  </a:lnTo>
                  <a:lnTo>
                    <a:pt x="1516126" y="202565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5620" y="2193505"/>
            <a:ext cx="1433715" cy="17078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1623" y="1233288"/>
            <a:ext cx="1354478" cy="1390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4405" y="3966975"/>
            <a:ext cx="941936" cy="12668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664" y="1392974"/>
            <a:ext cx="918781" cy="8578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3481" y="1573159"/>
            <a:ext cx="845263" cy="90930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6051" y="1397508"/>
            <a:ext cx="3249295" cy="5105400"/>
          </a:xfrm>
          <a:custGeom>
            <a:avLst/>
            <a:gdLst/>
            <a:ahLst/>
            <a:cxnLst/>
            <a:rect l="l" t="t" r="r" b="b"/>
            <a:pathLst>
              <a:path w="3249295" h="5105400">
                <a:moveTo>
                  <a:pt x="0" y="541527"/>
                </a:moveTo>
                <a:lnTo>
                  <a:pt x="1987" y="494801"/>
                </a:lnTo>
                <a:lnTo>
                  <a:pt x="7842" y="449179"/>
                </a:lnTo>
                <a:lnTo>
                  <a:pt x="17402" y="404823"/>
                </a:lnTo>
                <a:lnTo>
                  <a:pt x="30503" y="361897"/>
                </a:lnTo>
                <a:lnTo>
                  <a:pt x="46985" y="320562"/>
                </a:lnTo>
                <a:lnTo>
                  <a:pt x="66683" y="280980"/>
                </a:lnTo>
                <a:lnTo>
                  <a:pt x="89435" y="243316"/>
                </a:lnTo>
                <a:lnTo>
                  <a:pt x="115080" y="207731"/>
                </a:lnTo>
                <a:lnTo>
                  <a:pt x="143453" y="174387"/>
                </a:lnTo>
                <a:lnTo>
                  <a:pt x="174394" y="143448"/>
                </a:lnTo>
                <a:lnTo>
                  <a:pt x="207739" y="115075"/>
                </a:lnTo>
                <a:lnTo>
                  <a:pt x="243325" y="89431"/>
                </a:lnTo>
                <a:lnTo>
                  <a:pt x="280990" y="66680"/>
                </a:lnTo>
                <a:lnTo>
                  <a:pt x="320572" y="46982"/>
                </a:lnTo>
                <a:lnTo>
                  <a:pt x="361908" y="30502"/>
                </a:lnTo>
                <a:lnTo>
                  <a:pt x="404835" y="17401"/>
                </a:lnTo>
                <a:lnTo>
                  <a:pt x="449191" y="7842"/>
                </a:lnTo>
                <a:lnTo>
                  <a:pt x="494814" y="1987"/>
                </a:lnTo>
                <a:lnTo>
                  <a:pt x="541540" y="0"/>
                </a:lnTo>
                <a:lnTo>
                  <a:pt x="2707640" y="0"/>
                </a:lnTo>
                <a:lnTo>
                  <a:pt x="2754366" y="1987"/>
                </a:lnTo>
                <a:lnTo>
                  <a:pt x="2799988" y="7842"/>
                </a:lnTo>
                <a:lnTo>
                  <a:pt x="2844344" y="17401"/>
                </a:lnTo>
                <a:lnTo>
                  <a:pt x="2887270" y="30502"/>
                </a:lnTo>
                <a:lnTo>
                  <a:pt x="2928605" y="46982"/>
                </a:lnTo>
                <a:lnTo>
                  <a:pt x="2968187" y="66680"/>
                </a:lnTo>
                <a:lnTo>
                  <a:pt x="3005851" y="89431"/>
                </a:lnTo>
                <a:lnTo>
                  <a:pt x="3041436" y="115075"/>
                </a:lnTo>
                <a:lnTo>
                  <a:pt x="3074780" y="143448"/>
                </a:lnTo>
                <a:lnTo>
                  <a:pt x="3105719" y="174387"/>
                </a:lnTo>
                <a:lnTo>
                  <a:pt x="3134092" y="207731"/>
                </a:lnTo>
                <a:lnTo>
                  <a:pt x="3159736" y="243316"/>
                </a:lnTo>
                <a:lnTo>
                  <a:pt x="3182487" y="280980"/>
                </a:lnTo>
                <a:lnTo>
                  <a:pt x="3202185" y="320562"/>
                </a:lnTo>
                <a:lnTo>
                  <a:pt x="3218665" y="361897"/>
                </a:lnTo>
                <a:lnTo>
                  <a:pt x="3231766" y="404823"/>
                </a:lnTo>
                <a:lnTo>
                  <a:pt x="3241325" y="449179"/>
                </a:lnTo>
                <a:lnTo>
                  <a:pt x="3247180" y="494801"/>
                </a:lnTo>
                <a:lnTo>
                  <a:pt x="3249168" y="541527"/>
                </a:lnTo>
                <a:lnTo>
                  <a:pt x="3249168" y="4563859"/>
                </a:lnTo>
                <a:lnTo>
                  <a:pt x="3247180" y="4610585"/>
                </a:lnTo>
                <a:lnTo>
                  <a:pt x="3241325" y="4656208"/>
                </a:lnTo>
                <a:lnTo>
                  <a:pt x="3231766" y="4700564"/>
                </a:lnTo>
                <a:lnTo>
                  <a:pt x="3218665" y="4743491"/>
                </a:lnTo>
                <a:lnTo>
                  <a:pt x="3202185" y="4784827"/>
                </a:lnTo>
                <a:lnTo>
                  <a:pt x="3182487" y="4824409"/>
                </a:lnTo>
                <a:lnTo>
                  <a:pt x="3159736" y="4862074"/>
                </a:lnTo>
                <a:lnTo>
                  <a:pt x="3134092" y="4897660"/>
                </a:lnTo>
                <a:lnTo>
                  <a:pt x="3105719" y="4931005"/>
                </a:lnTo>
                <a:lnTo>
                  <a:pt x="3074780" y="4961946"/>
                </a:lnTo>
                <a:lnTo>
                  <a:pt x="3041436" y="4990319"/>
                </a:lnTo>
                <a:lnTo>
                  <a:pt x="3005851" y="5015964"/>
                </a:lnTo>
                <a:lnTo>
                  <a:pt x="2968187" y="5038716"/>
                </a:lnTo>
                <a:lnTo>
                  <a:pt x="2928605" y="5058414"/>
                </a:lnTo>
                <a:lnTo>
                  <a:pt x="2887270" y="5074896"/>
                </a:lnTo>
                <a:lnTo>
                  <a:pt x="2844344" y="5087997"/>
                </a:lnTo>
                <a:lnTo>
                  <a:pt x="2799988" y="5097557"/>
                </a:lnTo>
                <a:lnTo>
                  <a:pt x="2754366" y="5103412"/>
                </a:lnTo>
                <a:lnTo>
                  <a:pt x="2707640" y="5105400"/>
                </a:lnTo>
                <a:lnTo>
                  <a:pt x="541540" y="5105400"/>
                </a:lnTo>
                <a:lnTo>
                  <a:pt x="494814" y="5103412"/>
                </a:lnTo>
                <a:lnTo>
                  <a:pt x="449191" y="5097557"/>
                </a:lnTo>
                <a:lnTo>
                  <a:pt x="404835" y="5087997"/>
                </a:lnTo>
                <a:lnTo>
                  <a:pt x="361908" y="5074896"/>
                </a:lnTo>
                <a:lnTo>
                  <a:pt x="320572" y="5058414"/>
                </a:lnTo>
                <a:lnTo>
                  <a:pt x="280990" y="5038716"/>
                </a:lnTo>
                <a:lnTo>
                  <a:pt x="243325" y="5015964"/>
                </a:lnTo>
                <a:lnTo>
                  <a:pt x="207739" y="4990319"/>
                </a:lnTo>
                <a:lnTo>
                  <a:pt x="174394" y="4961946"/>
                </a:lnTo>
                <a:lnTo>
                  <a:pt x="143453" y="4931005"/>
                </a:lnTo>
                <a:lnTo>
                  <a:pt x="115080" y="4897660"/>
                </a:lnTo>
                <a:lnTo>
                  <a:pt x="89435" y="4862074"/>
                </a:lnTo>
                <a:lnTo>
                  <a:pt x="66683" y="4824409"/>
                </a:lnTo>
                <a:lnTo>
                  <a:pt x="46985" y="4784827"/>
                </a:lnTo>
                <a:lnTo>
                  <a:pt x="30503" y="4743491"/>
                </a:lnTo>
                <a:lnTo>
                  <a:pt x="17402" y="4700564"/>
                </a:lnTo>
                <a:lnTo>
                  <a:pt x="7842" y="4656208"/>
                </a:lnTo>
                <a:lnTo>
                  <a:pt x="1987" y="4610585"/>
                </a:lnTo>
                <a:lnTo>
                  <a:pt x="0" y="4563859"/>
                </a:lnTo>
                <a:lnTo>
                  <a:pt x="0" y="541527"/>
                </a:lnTo>
                <a:close/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983" y="2001088"/>
            <a:ext cx="262001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5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 в </a:t>
            </a:r>
            <a:r>
              <a:rPr sz="1800" spc="-10" dirty="0">
                <a:latin typeface="Calibri"/>
                <a:cs typeface="Calibri"/>
              </a:rPr>
              <a:t>общеобразовательных организациях,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имеющих интернат,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детям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сотрудников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прокуратуры, следственного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комитета, судей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983" y="3922217"/>
            <a:ext cx="273304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государственных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муниципальных общеобразовательных организациях детям военнослужащих,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том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числе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участников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месту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жительства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их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семей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10455" y="1359408"/>
            <a:ext cx="3322320" cy="5181600"/>
            <a:chOff x="4410455" y="1359408"/>
            <a:chExt cx="3322320" cy="51816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2279" y="5105399"/>
              <a:ext cx="853439" cy="917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9743" y="5428487"/>
              <a:ext cx="1581912" cy="9387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48555" y="1397508"/>
              <a:ext cx="3246120" cy="5105400"/>
            </a:xfrm>
            <a:custGeom>
              <a:avLst/>
              <a:gdLst/>
              <a:ahLst/>
              <a:cxnLst/>
              <a:rect l="l" t="t" r="r" b="b"/>
              <a:pathLst>
                <a:path w="3246120" h="5105400">
                  <a:moveTo>
                    <a:pt x="0" y="541019"/>
                  </a:moveTo>
                  <a:lnTo>
                    <a:pt x="1985" y="494333"/>
                  </a:lnTo>
                  <a:lnTo>
                    <a:pt x="7834" y="448751"/>
                  </a:lnTo>
                  <a:lnTo>
                    <a:pt x="17383" y="404435"/>
                  </a:lnTo>
                  <a:lnTo>
                    <a:pt x="30471" y="361547"/>
                  </a:lnTo>
                  <a:lnTo>
                    <a:pt x="46934" y="320249"/>
                  </a:lnTo>
                  <a:lnTo>
                    <a:pt x="66612" y="280705"/>
                  </a:lnTo>
                  <a:lnTo>
                    <a:pt x="89341" y="243076"/>
                  </a:lnTo>
                  <a:lnTo>
                    <a:pt x="114959" y="207525"/>
                  </a:lnTo>
                  <a:lnTo>
                    <a:pt x="143304" y="174213"/>
                  </a:lnTo>
                  <a:lnTo>
                    <a:pt x="174213" y="143304"/>
                  </a:lnTo>
                  <a:lnTo>
                    <a:pt x="207525" y="114959"/>
                  </a:lnTo>
                  <a:lnTo>
                    <a:pt x="243076" y="89341"/>
                  </a:lnTo>
                  <a:lnTo>
                    <a:pt x="280705" y="66612"/>
                  </a:lnTo>
                  <a:lnTo>
                    <a:pt x="320249" y="46934"/>
                  </a:lnTo>
                  <a:lnTo>
                    <a:pt x="361547" y="30471"/>
                  </a:lnTo>
                  <a:lnTo>
                    <a:pt x="404435" y="17383"/>
                  </a:lnTo>
                  <a:lnTo>
                    <a:pt x="448751" y="7834"/>
                  </a:lnTo>
                  <a:lnTo>
                    <a:pt x="494333" y="1985"/>
                  </a:lnTo>
                  <a:lnTo>
                    <a:pt x="541020" y="0"/>
                  </a:lnTo>
                  <a:lnTo>
                    <a:pt x="2705100" y="0"/>
                  </a:lnTo>
                  <a:lnTo>
                    <a:pt x="2751786" y="1985"/>
                  </a:lnTo>
                  <a:lnTo>
                    <a:pt x="2797368" y="7834"/>
                  </a:lnTo>
                  <a:lnTo>
                    <a:pt x="2841684" y="17383"/>
                  </a:lnTo>
                  <a:lnTo>
                    <a:pt x="2884572" y="30471"/>
                  </a:lnTo>
                  <a:lnTo>
                    <a:pt x="2925870" y="46934"/>
                  </a:lnTo>
                  <a:lnTo>
                    <a:pt x="2965414" y="66612"/>
                  </a:lnTo>
                  <a:lnTo>
                    <a:pt x="3003043" y="89341"/>
                  </a:lnTo>
                  <a:lnTo>
                    <a:pt x="3038594" y="114959"/>
                  </a:lnTo>
                  <a:lnTo>
                    <a:pt x="3071906" y="143304"/>
                  </a:lnTo>
                  <a:lnTo>
                    <a:pt x="3102815" y="174213"/>
                  </a:lnTo>
                  <a:lnTo>
                    <a:pt x="3131160" y="207525"/>
                  </a:lnTo>
                  <a:lnTo>
                    <a:pt x="3156778" y="243076"/>
                  </a:lnTo>
                  <a:lnTo>
                    <a:pt x="3179507" y="280705"/>
                  </a:lnTo>
                  <a:lnTo>
                    <a:pt x="3199185" y="320249"/>
                  </a:lnTo>
                  <a:lnTo>
                    <a:pt x="3215648" y="361547"/>
                  </a:lnTo>
                  <a:lnTo>
                    <a:pt x="3228736" y="404435"/>
                  </a:lnTo>
                  <a:lnTo>
                    <a:pt x="3238285" y="448751"/>
                  </a:lnTo>
                  <a:lnTo>
                    <a:pt x="3244134" y="494333"/>
                  </a:lnTo>
                  <a:lnTo>
                    <a:pt x="3246120" y="541019"/>
                  </a:lnTo>
                  <a:lnTo>
                    <a:pt x="3246120" y="4564367"/>
                  </a:lnTo>
                  <a:lnTo>
                    <a:pt x="3244134" y="4611049"/>
                  </a:lnTo>
                  <a:lnTo>
                    <a:pt x="3238285" y="4656629"/>
                  </a:lnTo>
                  <a:lnTo>
                    <a:pt x="3228736" y="4700944"/>
                  </a:lnTo>
                  <a:lnTo>
                    <a:pt x="3215648" y="4743831"/>
                  </a:lnTo>
                  <a:lnTo>
                    <a:pt x="3199185" y="4785128"/>
                  </a:lnTo>
                  <a:lnTo>
                    <a:pt x="3179507" y="4824673"/>
                  </a:lnTo>
                  <a:lnTo>
                    <a:pt x="3156778" y="4862303"/>
                  </a:lnTo>
                  <a:lnTo>
                    <a:pt x="3131160" y="4897856"/>
                  </a:lnTo>
                  <a:lnTo>
                    <a:pt x="3102815" y="4931169"/>
                  </a:lnTo>
                  <a:lnTo>
                    <a:pt x="3071906" y="4962081"/>
                  </a:lnTo>
                  <a:lnTo>
                    <a:pt x="3038594" y="4990428"/>
                  </a:lnTo>
                  <a:lnTo>
                    <a:pt x="3003043" y="5016048"/>
                  </a:lnTo>
                  <a:lnTo>
                    <a:pt x="2965414" y="5038779"/>
                  </a:lnTo>
                  <a:lnTo>
                    <a:pt x="2925870" y="5058459"/>
                  </a:lnTo>
                  <a:lnTo>
                    <a:pt x="2884572" y="5074924"/>
                  </a:lnTo>
                  <a:lnTo>
                    <a:pt x="2841684" y="5088014"/>
                  </a:lnTo>
                  <a:lnTo>
                    <a:pt x="2797368" y="5097564"/>
                  </a:lnTo>
                  <a:lnTo>
                    <a:pt x="2751786" y="5103414"/>
                  </a:lnTo>
                  <a:lnTo>
                    <a:pt x="2705100" y="5105400"/>
                  </a:lnTo>
                  <a:lnTo>
                    <a:pt x="541020" y="5105400"/>
                  </a:lnTo>
                  <a:lnTo>
                    <a:pt x="494333" y="5103414"/>
                  </a:lnTo>
                  <a:lnTo>
                    <a:pt x="448751" y="5097564"/>
                  </a:lnTo>
                  <a:lnTo>
                    <a:pt x="404435" y="5088014"/>
                  </a:lnTo>
                  <a:lnTo>
                    <a:pt x="361547" y="5074924"/>
                  </a:lnTo>
                  <a:lnTo>
                    <a:pt x="320249" y="5058459"/>
                  </a:lnTo>
                  <a:lnTo>
                    <a:pt x="280705" y="5038779"/>
                  </a:lnTo>
                  <a:lnTo>
                    <a:pt x="243076" y="5016048"/>
                  </a:lnTo>
                  <a:lnTo>
                    <a:pt x="207525" y="4990428"/>
                  </a:lnTo>
                  <a:lnTo>
                    <a:pt x="174213" y="4962081"/>
                  </a:lnTo>
                  <a:lnTo>
                    <a:pt x="143304" y="4931169"/>
                  </a:lnTo>
                  <a:lnTo>
                    <a:pt x="114959" y="4897856"/>
                  </a:lnTo>
                  <a:lnTo>
                    <a:pt x="89341" y="4862303"/>
                  </a:lnTo>
                  <a:lnTo>
                    <a:pt x="66612" y="4824673"/>
                  </a:lnTo>
                  <a:lnTo>
                    <a:pt x="46934" y="4785128"/>
                  </a:lnTo>
                  <a:lnTo>
                    <a:pt x="30471" y="4743831"/>
                  </a:lnTo>
                  <a:lnTo>
                    <a:pt x="17383" y="4700944"/>
                  </a:lnTo>
                  <a:lnTo>
                    <a:pt x="7834" y="4656629"/>
                  </a:lnTo>
                  <a:lnTo>
                    <a:pt x="1985" y="4611049"/>
                  </a:lnTo>
                  <a:lnTo>
                    <a:pt x="0" y="4564367"/>
                  </a:lnTo>
                  <a:lnTo>
                    <a:pt x="0" y="541019"/>
                  </a:lnTo>
                  <a:close/>
                </a:path>
              </a:pathLst>
            </a:custGeom>
            <a:ln w="762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8535923" y="1397508"/>
            <a:ext cx="3246120" cy="5105400"/>
          </a:xfrm>
          <a:custGeom>
            <a:avLst/>
            <a:gdLst/>
            <a:ahLst/>
            <a:cxnLst/>
            <a:rect l="l" t="t" r="r" b="b"/>
            <a:pathLst>
              <a:path w="3246120" h="5105400">
                <a:moveTo>
                  <a:pt x="0" y="541019"/>
                </a:moveTo>
                <a:lnTo>
                  <a:pt x="1985" y="494333"/>
                </a:lnTo>
                <a:lnTo>
                  <a:pt x="7834" y="448751"/>
                </a:lnTo>
                <a:lnTo>
                  <a:pt x="17383" y="404435"/>
                </a:lnTo>
                <a:lnTo>
                  <a:pt x="30471" y="361547"/>
                </a:lnTo>
                <a:lnTo>
                  <a:pt x="46934" y="320249"/>
                </a:lnTo>
                <a:lnTo>
                  <a:pt x="66612" y="280705"/>
                </a:lnTo>
                <a:lnTo>
                  <a:pt x="89341" y="243076"/>
                </a:lnTo>
                <a:lnTo>
                  <a:pt x="114959" y="207525"/>
                </a:lnTo>
                <a:lnTo>
                  <a:pt x="143304" y="174213"/>
                </a:lnTo>
                <a:lnTo>
                  <a:pt x="174213" y="143304"/>
                </a:lnTo>
                <a:lnTo>
                  <a:pt x="207525" y="114959"/>
                </a:lnTo>
                <a:lnTo>
                  <a:pt x="243076" y="89341"/>
                </a:lnTo>
                <a:lnTo>
                  <a:pt x="280705" y="66612"/>
                </a:lnTo>
                <a:lnTo>
                  <a:pt x="320249" y="46934"/>
                </a:lnTo>
                <a:lnTo>
                  <a:pt x="361547" y="30471"/>
                </a:lnTo>
                <a:lnTo>
                  <a:pt x="404435" y="17383"/>
                </a:lnTo>
                <a:lnTo>
                  <a:pt x="448751" y="7834"/>
                </a:lnTo>
                <a:lnTo>
                  <a:pt x="494333" y="1985"/>
                </a:lnTo>
                <a:lnTo>
                  <a:pt x="541020" y="0"/>
                </a:lnTo>
                <a:lnTo>
                  <a:pt x="2705100" y="0"/>
                </a:lnTo>
                <a:lnTo>
                  <a:pt x="2751786" y="1985"/>
                </a:lnTo>
                <a:lnTo>
                  <a:pt x="2797368" y="7834"/>
                </a:lnTo>
                <a:lnTo>
                  <a:pt x="2841684" y="17383"/>
                </a:lnTo>
                <a:lnTo>
                  <a:pt x="2884572" y="30471"/>
                </a:lnTo>
                <a:lnTo>
                  <a:pt x="2925870" y="46934"/>
                </a:lnTo>
                <a:lnTo>
                  <a:pt x="2965414" y="66612"/>
                </a:lnTo>
                <a:lnTo>
                  <a:pt x="3003043" y="89341"/>
                </a:lnTo>
                <a:lnTo>
                  <a:pt x="3038594" y="114959"/>
                </a:lnTo>
                <a:lnTo>
                  <a:pt x="3071906" y="143304"/>
                </a:lnTo>
                <a:lnTo>
                  <a:pt x="3102815" y="174213"/>
                </a:lnTo>
                <a:lnTo>
                  <a:pt x="3131160" y="207525"/>
                </a:lnTo>
                <a:lnTo>
                  <a:pt x="3156778" y="243076"/>
                </a:lnTo>
                <a:lnTo>
                  <a:pt x="3179507" y="280705"/>
                </a:lnTo>
                <a:lnTo>
                  <a:pt x="3199185" y="320249"/>
                </a:lnTo>
                <a:lnTo>
                  <a:pt x="3215648" y="361547"/>
                </a:lnTo>
                <a:lnTo>
                  <a:pt x="3228736" y="404435"/>
                </a:lnTo>
                <a:lnTo>
                  <a:pt x="3238285" y="448751"/>
                </a:lnTo>
                <a:lnTo>
                  <a:pt x="3244134" y="494333"/>
                </a:lnTo>
                <a:lnTo>
                  <a:pt x="3246120" y="541019"/>
                </a:lnTo>
                <a:lnTo>
                  <a:pt x="3246120" y="4564367"/>
                </a:lnTo>
                <a:lnTo>
                  <a:pt x="3244134" y="4611049"/>
                </a:lnTo>
                <a:lnTo>
                  <a:pt x="3238285" y="4656629"/>
                </a:lnTo>
                <a:lnTo>
                  <a:pt x="3228736" y="4700944"/>
                </a:lnTo>
                <a:lnTo>
                  <a:pt x="3215648" y="4743831"/>
                </a:lnTo>
                <a:lnTo>
                  <a:pt x="3199185" y="4785128"/>
                </a:lnTo>
                <a:lnTo>
                  <a:pt x="3179507" y="4824673"/>
                </a:lnTo>
                <a:lnTo>
                  <a:pt x="3156778" y="4862303"/>
                </a:lnTo>
                <a:lnTo>
                  <a:pt x="3131160" y="4897856"/>
                </a:lnTo>
                <a:lnTo>
                  <a:pt x="3102815" y="4931169"/>
                </a:lnTo>
                <a:lnTo>
                  <a:pt x="3071906" y="4962081"/>
                </a:lnTo>
                <a:lnTo>
                  <a:pt x="3038594" y="4990428"/>
                </a:lnTo>
                <a:lnTo>
                  <a:pt x="3003043" y="5016048"/>
                </a:lnTo>
                <a:lnTo>
                  <a:pt x="2965414" y="5038779"/>
                </a:lnTo>
                <a:lnTo>
                  <a:pt x="2925870" y="5058459"/>
                </a:lnTo>
                <a:lnTo>
                  <a:pt x="2884572" y="5074924"/>
                </a:lnTo>
                <a:lnTo>
                  <a:pt x="2841684" y="5088014"/>
                </a:lnTo>
                <a:lnTo>
                  <a:pt x="2797368" y="5097564"/>
                </a:lnTo>
                <a:lnTo>
                  <a:pt x="2751786" y="5103414"/>
                </a:lnTo>
                <a:lnTo>
                  <a:pt x="2705100" y="5105400"/>
                </a:lnTo>
                <a:lnTo>
                  <a:pt x="541020" y="5105400"/>
                </a:lnTo>
                <a:lnTo>
                  <a:pt x="494333" y="5103414"/>
                </a:lnTo>
                <a:lnTo>
                  <a:pt x="448751" y="5097564"/>
                </a:lnTo>
                <a:lnTo>
                  <a:pt x="404435" y="5088014"/>
                </a:lnTo>
                <a:lnTo>
                  <a:pt x="361547" y="5074924"/>
                </a:lnTo>
                <a:lnTo>
                  <a:pt x="320249" y="5058459"/>
                </a:lnTo>
                <a:lnTo>
                  <a:pt x="280705" y="5038779"/>
                </a:lnTo>
                <a:lnTo>
                  <a:pt x="243076" y="5016048"/>
                </a:lnTo>
                <a:lnTo>
                  <a:pt x="207525" y="4990428"/>
                </a:lnTo>
                <a:lnTo>
                  <a:pt x="174213" y="4962081"/>
                </a:lnTo>
                <a:lnTo>
                  <a:pt x="143304" y="4931169"/>
                </a:lnTo>
                <a:lnTo>
                  <a:pt x="114959" y="4897856"/>
                </a:lnTo>
                <a:lnTo>
                  <a:pt x="89341" y="4862303"/>
                </a:lnTo>
                <a:lnTo>
                  <a:pt x="66612" y="4824673"/>
                </a:lnTo>
                <a:lnTo>
                  <a:pt x="46934" y="4785128"/>
                </a:lnTo>
                <a:lnTo>
                  <a:pt x="30471" y="4743831"/>
                </a:lnTo>
                <a:lnTo>
                  <a:pt x="17383" y="4700944"/>
                </a:lnTo>
                <a:lnTo>
                  <a:pt x="7834" y="4656629"/>
                </a:lnTo>
                <a:lnTo>
                  <a:pt x="1985" y="4611049"/>
                </a:lnTo>
                <a:lnTo>
                  <a:pt x="0" y="4564367"/>
                </a:lnTo>
                <a:lnTo>
                  <a:pt x="0" y="541019"/>
                </a:lnTo>
                <a:close/>
              </a:path>
            </a:pathLst>
          </a:custGeom>
          <a:ln w="76200">
            <a:solidFill>
              <a:srgbClr val="F8C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73414" y="1589913"/>
            <a:ext cx="25800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проживающих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микроучастке образовательного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учреждения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(первый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этап </a:t>
            </a:r>
            <a:r>
              <a:rPr sz="1800" b="1" dirty="0">
                <a:latin typeface="Calibri"/>
                <a:cs typeface="Calibri"/>
              </a:rPr>
              <a:t>приема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заявлений)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73414" y="3236163"/>
            <a:ext cx="2705735" cy="304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07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обучение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старших </a:t>
            </a:r>
            <a:r>
              <a:rPr sz="1800" b="1" dirty="0">
                <a:latin typeface="Calibri"/>
                <a:cs typeface="Calibri"/>
              </a:rPr>
              <a:t>братьев/сестер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образовательном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учреждении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(полнородные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неполнородные,</a:t>
            </a:r>
            <a:endParaRPr sz="1800">
              <a:latin typeface="Calibri"/>
              <a:cs typeface="Calibri"/>
            </a:endParaRPr>
          </a:p>
          <a:p>
            <a:pPr marL="12700" marR="4826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усыновленный (удочеренный)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находящийся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под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опекой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попечительством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семье,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включая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приемную семью)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2231" y="658368"/>
            <a:ext cx="3420110" cy="649605"/>
            <a:chOff x="332231" y="658368"/>
            <a:chExt cx="3420110" cy="649605"/>
          </a:xfrm>
        </p:grpSpPr>
        <p:sp>
          <p:nvSpPr>
            <p:cNvPr id="17" name="object 17"/>
            <p:cNvSpPr/>
            <p:nvPr/>
          </p:nvSpPr>
          <p:spPr>
            <a:xfrm>
              <a:off x="361187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1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3263391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60"/>
                  </a:lnTo>
                  <a:lnTo>
                    <a:pt x="3361944" y="98551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1187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3263391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1"/>
                  </a:lnTo>
                  <a:lnTo>
                    <a:pt x="3361944" y="492760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1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7925" y="816051"/>
            <a:ext cx="2319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ВНЕОЧЕРЕДНОЕ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ПРАВО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61688" y="658368"/>
            <a:ext cx="3420110" cy="649605"/>
            <a:chOff x="4361688" y="658368"/>
            <a:chExt cx="3420110" cy="649605"/>
          </a:xfrm>
        </p:grpSpPr>
        <p:sp>
          <p:nvSpPr>
            <p:cNvPr id="21" name="object 21"/>
            <p:cNvSpPr/>
            <p:nvPr/>
          </p:nvSpPr>
          <p:spPr>
            <a:xfrm>
              <a:off x="4390644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1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3263391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60"/>
                  </a:lnTo>
                  <a:lnTo>
                    <a:pt x="3361944" y="98551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0644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1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3263391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1"/>
                  </a:lnTo>
                  <a:lnTo>
                    <a:pt x="3361944" y="492760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1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69358" y="816051"/>
            <a:ext cx="2602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ПЕРВООЧЕРЕДНОЕ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ПРАВО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91143" y="658368"/>
            <a:ext cx="3420110" cy="649605"/>
            <a:chOff x="8391143" y="658368"/>
            <a:chExt cx="3420110" cy="649605"/>
          </a:xfrm>
        </p:grpSpPr>
        <p:sp>
          <p:nvSpPr>
            <p:cNvPr id="25" name="object 25"/>
            <p:cNvSpPr/>
            <p:nvPr/>
          </p:nvSpPr>
          <p:spPr>
            <a:xfrm>
              <a:off x="8420099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2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3263392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60"/>
                  </a:lnTo>
                  <a:lnTo>
                    <a:pt x="3361944" y="98551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2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20099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1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3263392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1"/>
                  </a:lnTo>
                  <a:lnTo>
                    <a:pt x="3361944" y="492760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2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8627109" y="816051"/>
            <a:ext cx="2952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ПРЕИМУЩЕСТВЕННОЕ</a:t>
            </a:r>
            <a:r>
              <a:rPr sz="1800" spc="40" dirty="0">
                <a:solidFill>
                  <a:srgbClr val="FFFFFF"/>
                </a:solidFill>
              </a:rPr>
              <a:t> </a:t>
            </a:r>
            <a:r>
              <a:rPr sz="1800" spc="-20" dirty="0">
                <a:solidFill>
                  <a:srgbClr val="FFFFFF"/>
                </a:solidFill>
              </a:rPr>
              <a:t>ПРАВО</a:t>
            </a:r>
            <a:endParaRPr sz="1800"/>
          </a:p>
        </p:txBody>
      </p:sp>
      <p:sp>
        <p:nvSpPr>
          <p:cNvPr id="28" name="object 28"/>
          <p:cNvSpPr txBox="1"/>
          <p:nvPr/>
        </p:nvSpPr>
        <p:spPr>
          <a:xfrm>
            <a:off x="4684521" y="2550109"/>
            <a:ext cx="2673350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 в </a:t>
            </a:r>
            <a:r>
              <a:rPr sz="1800" spc="-10" dirty="0">
                <a:latin typeface="Calibri"/>
                <a:cs typeface="Calibri"/>
              </a:rPr>
              <a:t>общеобразовательных организациях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месту </a:t>
            </a:r>
            <a:r>
              <a:rPr sz="1800" b="1" spc="-10" dirty="0">
                <a:latin typeface="Calibri"/>
                <a:cs typeface="Calibri"/>
              </a:rPr>
              <a:t>жительства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независимо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от </a:t>
            </a:r>
            <a:r>
              <a:rPr sz="1800" b="1" dirty="0">
                <a:latin typeface="Calibri"/>
                <a:cs typeface="Calibri"/>
              </a:rPr>
              <a:t>формы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собственности </a:t>
            </a:r>
            <a:r>
              <a:rPr sz="1800" dirty="0">
                <a:latin typeface="Calibri"/>
                <a:cs typeface="Calibri"/>
              </a:rPr>
              <a:t>детям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сотрудников </a:t>
            </a:r>
            <a:r>
              <a:rPr sz="1800" dirty="0">
                <a:latin typeface="Calibri"/>
                <a:cs typeface="Calibri"/>
              </a:rPr>
              <a:t>полиции,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некоторых</a:t>
            </a:r>
            <a:endParaRPr sz="1800">
              <a:latin typeface="Calibri"/>
              <a:cs typeface="Calibri"/>
            </a:endParaRPr>
          </a:p>
          <a:p>
            <a:pPr marL="12700" marR="296545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Calibri"/>
                <a:cs typeface="Calibri"/>
              </a:rPr>
              <a:t>федеральных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органов исполнительной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власти, военнослужащих,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25" dirty="0">
                <a:latin typeface="Calibri"/>
                <a:cs typeface="Calibri"/>
              </a:rPr>
              <a:t>том </a:t>
            </a:r>
            <a:r>
              <a:rPr sz="1800" dirty="0">
                <a:latin typeface="Calibri"/>
                <a:cs typeface="Calibri"/>
              </a:rPr>
              <a:t>числе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участников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СВО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883" y="254254"/>
            <a:ext cx="95008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Приём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детей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первый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класс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проводится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два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этапа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15327" y="4068826"/>
            <a:ext cx="48698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Постановление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администрации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города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Кемерово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10.03.2025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700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закреплении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муниципальных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общеобразовательных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учреждений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города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Кемерово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конкретными</a:t>
            </a:r>
            <a:endParaRPr sz="18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территориями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городского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округа»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79" y="3467100"/>
            <a:ext cx="3246120" cy="3139440"/>
          </a:xfrm>
          <a:custGeom>
            <a:avLst/>
            <a:gdLst/>
            <a:ahLst/>
            <a:cxnLst/>
            <a:rect l="l" t="t" r="r" b="b"/>
            <a:pathLst>
              <a:path w="3246120" h="3139440">
                <a:moveTo>
                  <a:pt x="0" y="523239"/>
                </a:moveTo>
                <a:lnTo>
                  <a:pt x="2138" y="475622"/>
                </a:lnTo>
                <a:lnTo>
                  <a:pt x="8431" y="429200"/>
                </a:lnTo>
                <a:lnTo>
                  <a:pt x="18694" y="384160"/>
                </a:lnTo>
                <a:lnTo>
                  <a:pt x="32741" y="340685"/>
                </a:lnTo>
                <a:lnTo>
                  <a:pt x="50387" y="298962"/>
                </a:lnTo>
                <a:lnTo>
                  <a:pt x="71449" y="259174"/>
                </a:lnTo>
                <a:lnTo>
                  <a:pt x="95740" y="221506"/>
                </a:lnTo>
                <a:lnTo>
                  <a:pt x="123076" y="186144"/>
                </a:lnTo>
                <a:lnTo>
                  <a:pt x="153273" y="153273"/>
                </a:lnTo>
                <a:lnTo>
                  <a:pt x="186144" y="123076"/>
                </a:lnTo>
                <a:lnTo>
                  <a:pt x="221506" y="95740"/>
                </a:lnTo>
                <a:lnTo>
                  <a:pt x="259174" y="71449"/>
                </a:lnTo>
                <a:lnTo>
                  <a:pt x="298962" y="50387"/>
                </a:lnTo>
                <a:lnTo>
                  <a:pt x="340685" y="32741"/>
                </a:lnTo>
                <a:lnTo>
                  <a:pt x="384160" y="18694"/>
                </a:lnTo>
                <a:lnTo>
                  <a:pt x="429200" y="8431"/>
                </a:lnTo>
                <a:lnTo>
                  <a:pt x="475622" y="2138"/>
                </a:lnTo>
                <a:lnTo>
                  <a:pt x="523240" y="0"/>
                </a:lnTo>
                <a:lnTo>
                  <a:pt x="2722879" y="0"/>
                </a:lnTo>
                <a:lnTo>
                  <a:pt x="2770497" y="2138"/>
                </a:lnTo>
                <a:lnTo>
                  <a:pt x="2816919" y="8431"/>
                </a:lnTo>
                <a:lnTo>
                  <a:pt x="2861959" y="18694"/>
                </a:lnTo>
                <a:lnTo>
                  <a:pt x="2905434" y="32741"/>
                </a:lnTo>
                <a:lnTo>
                  <a:pt x="2947157" y="50387"/>
                </a:lnTo>
                <a:lnTo>
                  <a:pt x="2986945" y="71449"/>
                </a:lnTo>
                <a:lnTo>
                  <a:pt x="3024613" y="95740"/>
                </a:lnTo>
                <a:lnTo>
                  <a:pt x="3059975" y="123076"/>
                </a:lnTo>
                <a:lnTo>
                  <a:pt x="3092846" y="153273"/>
                </a:lnTo>
                <a:lnTo>
                  <a:pt x="3123043" y="186144"/>
                </a:lnTo>
                <a:lnTo>
                  <a:pt x="3150379" y="221506"/>
                </a:lnTo>
                <a:lnTo>
                  <a:pt x="3174670" y="259174"/>
                </a:lnTo>
                <a:lnTo>
                  <a:pt x="3195732" y="298962"/>
                </a:lnTo>
                <a:lnTo>
                  <a:pt x="3213378" y="340685"/>
                </a:lnTo>
                <a:lnTo>
                  <a:pt x="3227425" y="384160"/>
                </a:lnTo>
                <a:lnTo>
                  <a:pt x="3237688" y="429200"/>
                </a:lnTo>
                <a:lnTo>
                  <a:pt x="3243981" y="475622"/>
                </a:lnTo>
                <a:lnTo>
                  <a:pt x="3246120" y="523239"/>
                </a:lnTo>
                <a:lnTo>
                  <a:pt x="3246120" y="2616187"/>
                </a:lnTo>
                <a:lnTo>
                  <a:pt x="3243981" y="2663814"/>
                </a:lnTo>
                <a:lnTo>
                  <a:pt x="3237688" y="2710243"/>
                </a:lnTo>
                <a:lnTo>
                  <a:pt x="3227425" y="2755289"/>
                </a:lnTo>
                <a:lnTo>
                  <a:pt x="3213378" y="2798768"/>
                </a:lnTo>
                <a:lnTo>
                  <a:pt x="3195732" y="2840495"/>
                </a:lnTo>
                <a:lnTo>
                  <a:pt x="3174670" y="2880284"/>
                </a:lnTo>
                <a:lnTo>
                  <a:pt x="3150379" y="2917952"/>
                </a:lnTo>
                <a:lnTo>
                  <a:pt x="3123043" y="2953314"/>
                </a:lnTo>
                <a:lnTo>
                  <a:pt x="3092846" y="2986184"/>
                </a:lnTo>
                <a:lnTo>
                  <a:pt x="3059975" y="3016378"/>
                </a:lnTo>
                <a:lnTo>
                  <a:pt x="3024613" y="3043712"/>
                </a:lnTo>
                <a:lnTo>
                  <a:pt x="2986945" y="3068001"/>
                </a:lnTo>
                <a:lnTo>
                  <a:pt x="2947157" y="3089060"/>
                </a:lnTo>
                <a:lnTo>
                  <a:pt x="2905434" y="3106704"/>
                </a:lnTo>
                <a:lnTo>
                  <a:pt x="2861959" y="3120749"/>
                </a:lnTo>
                <a:lnTo>
                  <a:pt x="2816919" y="3131009"/>
                </a:lnTo>
                <a:lnTo>
                  <a:pt x="2770497" y="3137301"/>
                </a:lnTo>
                <a:lnTo>
                  <a:pt x="2722879" y="3139440"/>
                </a:lnTo>
                <a:lnTo>
                  <a:pt x="523240" y="3139440"/>
                </a:lnTo>
                <a:lnTo>
                  <a:pt x="475622" y="3137301"/>
                </a:lnTo>
                <a:lnTo>
                  <a:pt x="429200" y="3131009"/>
                </a:lnTo>
                <a:lnTo>
                  <a:pt x="384160" y="3120749"/>
                </a:lnTo>
                <a:lnTo>
                  <a:pt x="340685" y="3106704"/>
                </a:lnTo>
                <a:lnTo>
                  <a:pt x="298962" y="3089060"/>
                </a:lnTo>
                <a:lnTo>
                  <a:pt x="259174" y="3068001"/>
                </a:lnTo>
                <a:lnTo>
                  <a:pt x="221506" y="3043712"/>
                </a:lnTo>
                <a:lnTo>
                  <a:pt x="186144" y="3016378"/>
                </a:lnTo>
                <a:lnTo>
                  <a:pt x="153273" y="2986184"/>
                </a:lnTo>
                <a:lnTo>
                  <a:pt x="123076" y="2953314"/>
                </a:lnTo>
                <a:lnTo>
                  <a:pt x="95740" y="2917952"/>
                </a:lnTo>
                <a:lnTo>
                  <a:pt x="71449" y="2880284"/>
                </a:lnTo>
                <a:lnTo>
                  <a:pt x="50387" y="2840495"/>
                </a:lnTo>
                <a:lnTo>
                  <a:pt x="32741" y="2798768"/>
                </a:lnTo>
                <a:lnTo>
                  <a:pt x="18694" y="2755289"/>
                </a:lnTo>
                <a:lnTo>
                  <a:pt x="8431" y="2710243"/>
                </a:lnTo>
                <a:lnTo>
                  <a:pt x="2138" y="2663814"/>
                </a:lnTo>
                <a:lnTo>
                  <a:pt x="0" y="2616187"/>
                </a:lnTo>
                <a:lnTo>
                  <a:pt x="0" y="523239"/>
                </a:lnTo>
                <a:close/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9084" y="3775075"/>
            <a:ext cx="2292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июля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момента заполнения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свободных мест,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позднее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5 </a:t>
            </a:r>
            <a:r>
              <a:rPr sz="1800" spc="-10" dirty="0">
                <a:latin typeface="Calibri"/>
                <a:cs typeface="Calibri"/>
              </a:rPr>
              <a:t>сентября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084" y="5147309"/>
            <a:ext cx="2657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66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детей, </a:t>
            </a:r>
            <a:r>
              <a:rPr sz="1800" spc="-25" dirty="0">
                <a:latin typeface="Calibri"/>
                <a:cs typeface="Calibri"/>
              </a:rPr>
              <a:t>не </a:t>
            </a:r>
            <a:r>
              <a:rPr sz="1800" spc="-10" dirty="0">
                <a:latin typeface="Calibri"/>
                <a:cs typeface="Calibri"/>
              </a:rPr>
              <a:t>проживающих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закреплённой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территории,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свободные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места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" y="1943100"/>
            <a:ext cx="3246120" cy="3148965"/>
          </a:xfrm>
          <a:custGeom>
            <a:avLst/>
            <a:gdLst/>
            <a:ahLst/>
            <a:cxnLst/>
            <a:rect l="l" t="t" r="r" b="b"/>
            <a:pathLst>
              <a:path w="3246120" h="3148965">
                <a:moveTo>
                  <a:pt x="0" y="524763"/>
                </a:moveTo>
                <a:lnTo>
                  <a:pt x="2144" y="477000"/>
                </a:lnTo>
                <a:lnTo>
                  <a:pt x="8454" y="430438"/>
                </a:lnTo>
                <a:lnTo>
                  <a:pt x="18745" y="385262"/>
                </a:lnTo>
                <a:lnTo>
                  <a:pt x="32831" y="341658"/>
                </a:lnTo>
                <a:lnTo>
                  <a:pt x="50526" y="299812"/>
                </a:lnTo>
                <a:lnTo>
                  <a:pt x="71647" y="259907"/>
                </a:lnTo>
                <a:lnTo>
                  <a:pt x="96006" y="222131"/>
                </a:lnTo>
                <a:lnTo>
                  <a:pt x="123420" y="186667"/>
                </a:lnTo>
                <a:lnTo>
                  <a:pt x="153703" y="153701"/>
                </a:lnTo>
                <a:lnTo>
                  <a:pt x="186669" y="123419"/>
                </a:lnTo>
                <a:lnTo>
                  <a:pt x="222134" y="96006"/>
                </a:lnTo>
                <a:lnTo>
                  <a:pt x="259911" y="71646"/>
                </a:lnTo>
                <a:lnTo>
                  <a:pt x="299816" y="50526"/>
                </a:lnTo>
                <a:lnTo>
                  <a:pt x="341664" y="32831"/>
                </a:lnTo>
                <a:lnTo>
                  <a:pt x="385270" y="18745"/>
                </a:lnTo>
                <a:lnTo>
                  <a:pt x="430447" y="8454"/>
                </a:lnTo>
                <a:lnTo>
                  <a:pt x="477011" y="2144"/>
                </a:lnTo>
                <a:lnTo>
                  <a:pt x="524776" y="0"/>
                </a:lnTo>
                <a:lnTo>
                  <a:pt x="2721356" y="0"/>
                </a:lnTo>
                <a:lnTo>
                  <a:pt x="2769119" y="2144"/>
                </a:lnTo>
                <a:lnTo>
                  <a:pt x="2815681" y="8454"/>
                </a:lnTo>
                <a:lnTo>
                  <a:pt x="2860857" y="18745"/>
                </a:lnTo>
                <a:lnTo>
                  <a:pt x="2904461" y="32831"/>
                </a:lnTo>
                <a:lnTo>
                  <a:pt x="2946307" y="50526"/>
                </a:lnTo>
                <a:lnTo>
                  <a:pt x="2986212" y="71646"/>
                </a:lnTo>
                <a:lnTo>
                  <a:pt x="3023988" y="96006"/>
                </a:lnTo>
                <a:lnTo>
                  <a:pt x="3059452" y="123419"/>
                </a:lnTo>
                <a:lnTo>
                  <a:pt x="3092418" y="153701"/>
                </a:lnTo>
                <a:lnTo>
                  <a:pt x="3122700" y="186667"/>
                </a:lnTo>
                <a:lnTo>
                  <a:pt x="3150113" y="222131"/>
                </a:lnTo>
                <a:lnTo>
                  <a:pt x="3174473" y="259907"/>
                </a:lnTo>
                <a:lnTo>
                  <a:pt x="3195593" y="299812"/>
                </a:lnTo>
                <a:lnTo>
                  <a:pt x="3213288" y="341658"/>
                </a:lnTo>
                <a:lnTo>
                  <a:pt x="3227374" y="385262"/>
                </a:lnTo>
                <a:lnTo>
                  <a:pt x="3237665" y="430438"/>
                </a:lnTo>
                <a:lnTo>
                  <a:pt x="3243975" y="477000"/>
                </a:lnTo>
                <a:lnTo>
                  <a:pt x="3246120" y="524763"/>
                </a:lnTo>
                <a:lnTo>
                  <a:pt x="3246120" y="2623820"/>
                </a:lnTo>
                <a:lnTo>
                  <a:pt x="3243975" y="2671583"/>
                </a:lnTo>
                <a:lnTo>
                  <a:pt x="3237665" y="2718145"/>
                </a:lnTo>
                <a:lnTo>
                  <a:pt x="3227374" y="2763321"/>
                </a:lnTo>
                <a:lnTo>
                  <a:pt x="3213288" y="2806925"/>
                </a:lnTo>
                <a:lnTo>
                  <a:pt x="3195593" y="2848771"/>
                </a:lnTo>
                <a:lnTo>
                  <a:pt x="3174473" y="2888676"/>
                </a:lnTo>
                <a:lnTo>
                  <a:pt x="3150113" y="2926452"/>
                </a:lnTo>
                <a:lnTo>
                  <a:pt x="3122700" y="2961916"/>
                </a:lnTo>
                <a:lnTo>
                  <a:pt x="3092418" y="2994882"/>
                </a:lnTo>
                <a:lnTo>
                  <a:pt x="3059452" y="3025164"/>
                </a:lnTo>
                <a:lnTo>
                  <a:pt x="3023988" y="3052577"/>
                </a:lnTo>
                <a:lnTo>
                  <a:pt x="2986212" y="3076937"/>
                </a:lnTo>
                <a:lnTo>
                  <a:pt x="2946307" y="3098057"/>
                </a:lnTo>
                <a:lnTo>
                  <a:pt x="2904461" y="3115752"/>
                </a:lnTo>
                <a:lnTo>
                  <a:pt x="2860857" y="3129838"/>
                </a:lnTo>
                <a:lnTo>
                  <a:pt x="2815681" y="3140129"/>
                </a:lnTo>
                <a:lnTo>
                  <a:pt x="2769119" y="3146439"/>
                </a:lnTo>
                <a:lnTo>
                  <a:pt x="2721356" y="3148584"/>
                </a:lnTo>
                <a:lnTo>
                  <a:pt x="524776" y="3148584"/>
                </a:lnTo>
                <a:lnTo>
                  <a:pt x="477011" y="3146439"/>
                </a:lnTo>
                <a:lnTo>
                  <a:pt x="430447" y="3140129"/>
                </a:lnTo>
                <a:lnTo>
                  <a:pt x="385270" y="3129838"/>
                </a:lnTo>
                <a:lnTo>
                  <a:pt x="341664" y="3115752"/>
                </a:lnTo>
                <a:lnTo>
                  <a:pt x="299816" y="3098057"/>
                </a:lnTo>
                <a:lnTo>
                  <a:pt x="259911" y="3076937"/>
                </a:lnTo>
                <a:lnTo>
                  <a:pt x="222134" y="3052577"/>
                </a:lnTo>
                <a:lnTo>
                  <a:pt x="186669" y="3025164"/>
                </a:lnTo>
                <a:lnTo>
                  <a:pt x="153703" y="2994882"/>
                </a:lnTo>
                <a:lnTo>
                  <a:pt x="123420" y="2961916"/>
                </a:lnTo>
                <a:lnTo>
                  <a:pt x="96006" y="2926452"/>
                </a:lnTo>
                <a:lnTo>
                  <a:pt x="71647" y="2888676"/>
                </a:lnTo>
                <a:lnTo>
                  <a:pt x="50526" y="2848771"/>
                </a:lnTo>
                <a:lnTo>
                  <a:pt x="32831" y="2806925"/>
                </a:lnTo>
                <a:lnTo>
                  <a:pt x="18745" y="2763321"/>
                </a:lnTo>
                <a:lnTo>
                  <a:pt x="8454" y="2718145"/>
                </a:lnTo>
                <a:lnTo>
                  <a:pt x="2144" y="2671583"/>
                </a:lnTo>
                <a:lnTo>
                  <a:pt x="0" y="2623820"/>
                </a:lnTo>
                <a:lnTo>
                  <a:pt x="0" y="524763"/>
                </a:lnTo>
                <a:close/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5660" y="2117597"/>
            <a:ext cx="231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29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марта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20" dirty="0">
                <a:latin typeface="Calibri"/>
                <a:cs typeface="Calibri"/>
              </a:rPr>
              <a:t>июня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660" y="2665933"/>
            <a:ext cx="25622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детей,</a:t>
            </a:r>
            <a:r>
              <a:rPr sz="1800" spc="-10" dirty="0">
                <a:latin typeface="Calibri"/>
                <a:cs typeface="Calibri"/>
              </a:rPr>
              <a:t> имеющих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первоочередное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преимущественное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право </a:t>
            </a:r>
            <a:r>
              <a:rPr sz="1800" dirty="0">
                <a:latin typeface="Calibri"/>
                <a:cs typeface="Calibri"/>
              </a:rPr>
              <a:t>зачисления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школы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660" y="4038727"/>
            <a:ext cx="26752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детей,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которые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живут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закреплённой территории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6784" y="1027175"/>
            <a:ext cx="3420110" cy="649605"/>
            <a:chOff x="176784" y="1027175"/>
            <a:chExt cx="3420110" cy="649605"/>
          </a:xfrm>
        </p:grpSpPr>
        <p:sp>
          <p:nvSpPr>
            <p:cNvPr id="12" name="object 12"/>
            <p:cNvSpPr/>
            <p:nvPr/>
          </p:nvSpPr>
          <p:spPr>
            <a:xfrm>
              <a:off x="205740" y="1056131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2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59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3263392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59"/>
                  </a:lnTo>
                  <a:lnTo>
                    <a:pt x="3361944" y="98551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740" y="1056131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3263392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1"/>
                  </a:lnTo>
                  <a:lnTo>
                    <a:pt x="3361944" y="492759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2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59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79982" y="1184605"/>
            <a:ext cx="141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ПЕРВЫЙ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ЭТАП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49623" y="2420111"/>
            <a:ext cx="3420110" cy="649605"/>
            <a:chOff x="3849623" y="2420111"/>
            <a:chExt cx="3420110" cy="649605"/>
          </a:xfrm>
        </p:grpSpPr>
        <p:sp>
          <p:nvSpPr>
            <p:cNvPr id="16" name="object 16"/>
            <p:cNvSpPr/>
            <p:nvPr/>
          </p:nvSpPr>
          <p:spPr>
            <a:xfrm>
              <a:off x="3878579" y="2449067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2" y="0"/>
                  </a:moveTo>
                  <a:lnTo>
                    <a:pt x="98552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2" y="591312"/>
                  </a:lnTo>
                  <a:lnTo>
                    <a:pt x="3263392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60"/>
                  </a:lnTo>
                  <a:lnTo>
                    <a:pt x="3361944" y="98552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8579" y="2449067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2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2" y="0"/>
                  </a:lnTo>
                  <a:lnTo>
                    <a:pt x="3263392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2"/>
                  </a:lnTo>
                  <a:lnTo>
                    <a:pt x="3361944" y="492760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2" y="591312"/>
                  </a:lnTo>
                  <a:lnTo>
                    <a:pt x="98552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66259" y="2579954"/>
            <a:ext cx="1382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ВТОРОЙ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ЭТАП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90159"/>
            <a:ext cx="1999488" cy="176784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9019" y="1554125"/>
            <a:ext cx="2363569" cy="2359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0365" y="4451009"/>
            <a:ext cx="2768650" cy="20839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477" rIns="0" bIns="0" rtlCol="0">
            <a:spAutoFit/>
          </a:bodyPr>
          <a:lstStyle/>
          <a:p>
            <a:pPr marL="1339215">
              <a:lnSpc>
                <a:spcPct val="100000"/>
              </a:lnSpc>
              <a:spcBef>
                <a:spcPts val="90"/>
              </a:spcBef>
            </a:pPr>
            <a:r>
              <a:rPr sz="4400" dirty="0">
                <a:latin typeface="Arial"/>
                <a:cs typeface="Arial"/>
              </a:rPr>
              <a:t>Способы</a:t>
            </a:r>
            <a:r>
              <a:rPr sz="4400" spc="-24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подачи</a:t>
            </a:r>
            <a:r>
              <a:rPr sz="4400" spc="-27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заявлений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268" y="1668779"/>
            <a:ext cx="2514600" cy="2304415"/>
          </a:xfrm>
          <a:custGeom>
            <a:avLst/>
            <a:gdLst/>
            <a:ahLst/>
            <a:cxnLst/>
            <a:rect l="l" t="t" r="r" b="b"/>
            <a:pathLst>
              <a:path w="2514600" h="2304415">
                <a:moveTo>
                  <a:pt x="0" y="384048"/>
                </a:moveTo>
                <a:lnTo>
                  <a:pt x="2992" y="335876"/>
                </a:lnTo>
                <a:lnTo>
                  <a:pt x="11729" y="289489"/>
                </a:lnTo>
                <a:lnTo>
                  <a:pt x="25850" y="245248"/>
                </a:lnTo>
                <a:lnTo>
                  <a:pt x="44997" y="203511"/>
                </a:lnTo>
                <a:lnTo>
                  <a:pt x="68808" y="164639"/>
                </a:lnTo>
                <a:lnTo>
                  <a:pt x="96925" y="128991"/>
                </a:lnTo>
                <a:lnTo>
                  <a:pt x="128986" y="96929"/>
                </a:lnTo>
                <a:lnTo>
                  <a:pt x="164633" y="68812"/>
                </a:lnTo>
                <a:lnTo>
                  <a:pt x="203505" y="44999"/>
                </a:lnTo>
                <a:lnTo>
                  <a:pt x="245242" y="25852"/>
                </a:lnTo>
                <a:lnTo>
                  <a:pt x="289485" y="11730"/>
                </a:lnTo>
                <a:lnTo>
                  <a:pt x="335874" y="2992"/>
                </a:lnTo>
                <a:lnTo>
                  <a:pt x="384047" y="0"/>
                </a:lnTo>
                <a:lnTo>
                  <a:pt x="2130552" y="0"/>
                </a:lnTo>
                <a:lnTo>
                  <a:pt x="2178723" y="2992"/>
                </a:lnTo>
                <a:lnTo>
                  <a:pt x="2225110" y="11730"/>
                </a:lnTo>
                <a:lnTo>
                  <a:pt x="2269351" y="25852"/>
                </a:lnTo>
                <a:lnTo>
                  <a:pt x="2311088" y="44999"/>
                </a:lnTo>
                <a:lnTo>
                  <a:pt x="2349960" y="68812"/>
                </a:lnTo>
                <a:lnTo>
                  <a:pt x="2385608" y="96929"/>
                </a:lnTo>
                <a:lnTo>
                  <a:pt x="2417670" y="128991"/>
                </a:lnTo>
                <a:lnTo>
                  <a:pt x="2445787" y="164639"/>
                </a:lnTo>
                <a:lnTo>
                  <a:pt x="2469600" y="203511"/>
                </a:lnTo>
                <a:lnTo>
                  <a:pt x="2488747" y="245248"/>
                </a:lnTo>
                <a:lnTo>
                  <a:pt x="2502869" y="289489"/>
                </a:lnTo>
                <a:lnTo>
                  <a:pt x="2511607" y="335876"/>
                </a:lnTo>
                <a:lnTo>
                  <a:pt x="2514600" y="384048"/>
                </a:lnTo>
                <a:lnTo>
                  <a:pt x="2514600" y="1920240"/>
                </a:lnTo>
                <a:lnTo>
                  <a:pt x="2511607" y="1968411"/>
                </a:lnTo>
                <a:lnTo>
                  <a:pt x="2502869" y="2014798"/>
                </a:lnTo>
                <a:lnTo>
                  <a:pt x="2488747" y="2059039"/>
                </a:lnTo>
                <a:lnTo>
                  <a:pt x="2469600" y="2100776"/>
                </a:lnTo>
                <a:lnTo>
                  <a:pt x="2445787" y="2139648"/>
                </a:lnTo>
                <a:lnTo>
                  <a:pt x="2417670" y="2175296"/>
                </a:lnTo>
                <a:lnTo>
                  <a:pt x="2385608" y="2207358"/>
                </a:lnTo>
                <a:lnTo>
                  <a:pt x="2349960" y="2235475"/>
                </a:lnTo>
                <a:lnTo>
                  <a:pt x="2311088" y="2259288"/>
                </a:lnTo>
                <a:lnTo>
                  <a:pt x="2269351" y="2278435"/>
                </a:lnTo>
                <a:lnTo>
                  <a:pt x="2225110" y="2292557"/>
                </a:lnTo>
                <a:lnTo>
                  <a:pt x="2178723" y="2301295"/>
                </a:lnTo>
                <a:lnTo>
                  <a:pt x="2130552" y="2304288"/>
                </a:lnTo>
                <a:lnTo>
                  <a:pt x="384047" y="2304288"/>
                </a:lnTo>
                <a:lnTo>
                  <a:pt x="335874" y="2301295"/>
                </a:lnTo>
                <a:lnTo>
                  <a:pt x="289485" y="2292557"/>
                </a:lnTo>
                <a:lnTo>
                  <a:pt x="245242" y="2278435"/>
                </a:lnTo>
                <a:lnTo>
                  <a:pt x="203505" y="2259288"/>
                </a:lnTo>
                <a:lnTo>
                  <a:pt x="164633" y="2235475"/>
                </a:lnTo>
                <a:lnTo>
                  <a:pt x="128986" y="2207358"/>
                </a:lnTo>
                <a:lnTo>
                  <a:pt x="96925" y="2175296"/>
                </a:lnTo>
                <a:lnTo>
                  <a:pt x="68808" y="2139648"/>
                </a:lnTo>
                <a:lnTo>
                  <a:pt x="44997" y="2100776"/>
                </a:lnTo>
                <a:lnTo>
                  <a:pt x="25850" y="2059039"/>
                </a:lnTo>
                <a:lnTo>
                  <a:pt x="11729" y="2014798"/>
                </a:lnTo>
                <a:lnTo>
                  <a:pt x="2992" y="1968411"/>
                </a:lnTo>
                <a:lnTo>
                  <a:pt x="0" y="1920240"/>
                </a:lnTo>
                <a:lnTo>
                  <a:pt x="0" y="384048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140" y="2295601"/>
            <a:ext cx="2056764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Calibri"/>
                <a:cs typeface="Calibri"/>
              </a:rPr>
              <a:t>портал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«Госуслуги»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5555" y="3665220"/>
            <a:ext cx="2514600" cy="2304415"/>
          </a:xfrm>
          <a:custGeom>
            <a:avLst/>
            <a:gdLst/>
            <a:ahLst/>
            <a:cxnLst/>
            <a:rect l="l" t="t" r="r" b="b"/>
            <a:pathLst>
              <a:path w="2514600" h="2304415">
                <a:moveTo>
                  <a:pt x="0" y="384047"/>
                </a:moveTo>
                <a:lnTo>
                  <a:pt x="2992" y="335876"/>
                </a:lnTo>
                <a:lnTo>
                  <a:pt x="11730" y="289489"/>
                </a:lnTo>
                <a:lnTo>
                  <a:pt x="25852" y="245248"/>
                </a:lnTo>
                <a:lnTo>
                  <a:pt x="44999" y="203511"/>
                </a:lnTo>
                <a:lnTo>
                  <a:pt x="68812" y="164639"/>
                </a:lnTo>
                <a:lnTo>
                  <a:pt x="96929" y="128991"/>
                </a:lnTo>
                <a:lnTo>
                  <a:pt x="128991" y="96929"/>
                </a:lnTo>
                <a:lnTo>
                  <a:pt x="164639" y="68812"/>
                </a:lnTo>
                <a:lnTo>
                  <a:pt x="203511" y="44999"/>
                </a:lnTo>
                <a:lnTo>
                  <a:pt x="245248" y="25852"/>
                </a:lnTo>
                <a:lnTo>
                  <a:pt x="289489" y="11730"/>
                </a:lnTo>
                <a:lnTo>
                  <a:pt x="335876" y="2992"/>
                </a:lnTo>
                <a:lnTo>
                  <a:pt x="384048" y="0"/>
                </a:lnTo>
                <a:lnTo>
                  <a:pt x="2130552" y="0"/>
                </a:lnTo>
                <a:lnTo>
                  <a:pt x="2178723" y="2992"/>
                </a:lnTo>
                <a:lnTo>
                  <a:pt x="2225110" y="11730"/>
                </a:lnTo>
                <a:lnTo>
                  <a:pt x="2269351" y="25852"/>
                </a:lnTo>
                <a:lnTo>
                  <a:pt x="2311088" y="44999"/>
                </a:lnTo>
                <a:lnTo>
                  <a:pt x="2349960" y="68812"/>
                </a:lnTo>
                <a:lnTo>
                  <a:pt x="2385608" y="96929"/>
                </a:lnTo>
                <a:lnTo>
                  <a:pt x="2417670" y="128991"/>
                </a:lnTo>
                <a:lnTo>
                  <a:pt x="2445787" y="164639"/>
                </a:lnTo>
                <a:lnTo>
                  <a:pt x="2469600" y="203511"/>
                </a:lnTo>
                <a:lnTo>
                  <a:pt x="2488747" y="245248"/>
                </a:lnTo>
                <a:lnTo>
                  <a:pt x="2502869" y="289489"/>
                </a:lnTo>
                <a:lnTo>
                  <a:pt x="2511607" y="335876"/>
                </a:lnTo>
                <a:lnTo>
                  <a:pt x="2514600" y="384047"/>
                </a:lnTo>
                <a:lnTo>
                  <a:pt x="2514600" y="1920239"/>
                </a:lnTo>
                <a:lnTo>
                  <a:pt x="2511607" y="1968413"/>
                </a:lnTo>
                <a:lnTo>
                  <a:pt x="2502869" y="2014802"/>
                </a:lnTo>
                <a:lnTo>
                  <a:pt x="2488747" y="2059045"/>
                </a:lnTo>
                <a:lnTo>
                  <a:pt x="2469600" y="2100782"/>
                </a:lnTo>
                <a:lnTo>
                  <a:pt x="2445787" y="2139654"/>
                </a:lnTo>
                <a:lnTo>
                  <a:pt x="2417670" y="2175301"/>
                </a:lnTo>
                <a:lnTo>
                  <a:pt x="2385608" y="2207362"/>
                </a:lnTo>
                <a:lnTo>
                  <a:pt x="2349960" y="2235479"/>
                </a:lnTo>
                <a:lnTo>
                  <a:pt x="2311088" y="2259290"/>
                </a:lnTo>
                <a:lnTo>
                  <a:pt x="2269351" y="2278437"/>
                </a:lnTo>
                <a:lnTo>
                  <a:pt x="2225110" y="2292558"/>
                </a:lnTo>
                <a:lnTo>
                  <a:pt x="2178723" y="2301295"/>
                </a:lnTo>
                <a:lnTo>
                  <a:pt x="2130552" y="2304288"/>
                </a:lnTo>
                <a:lnTo>
                  <a:pt x="384048" y="2304288"/>
                </a:lnTo>
                <a:lnTo>
                  <a:pt x="335876" y="2301295"/>
                </a:lnTo>
                <a:lnTo>
                  <a:pt x="289489" y="2292558"/>
                </a:lnTo>
                <a:lnTo>
                  <a:pt x="245248" y="2278437"/>
                </a:lnTo>
                <a:lnTo>
                  <a:pt x="203511" y="2259290"/>
                </a:lnTo>
                <a:lnTo>
                  <a:pt x="164639" y="2235479"/>
                </a:lnTo>
                <a:lnTo>
                  <a:pt x="128991" y="2207362"/>
                </a:lnTo>
                <a:lnTo>
                  <a:pt x="96929" y="2175301"/>
                </a:lnTo>
                <a:lnTo>
                  <a:pt x="68812" y="2139654"/>
                </a:lnTo>
                <a:lnTo>
                  <a:pt x="44999" y="2100782"/>
                </a:lnTo>
                <a:lnTo>
                  <a:pt x="25852" y="2059045"/>
                </a:lnTo>
                <a:lnTo>
                  <a:pt x="11730" y="2014802"/>
                </a:lnTo>
                <a:lnTo>
                  <a:pt x="2992" y="1968413"/>
                </a:lnTo>
                <a:lnTo>
                  <a:pt x="0" y="1920239"/>
                </a:lnTo>
                <a:lnTo>
                  <a:pt x="0" y="384047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4758" y="4028313"/>
            <a:ext cx="2077085" cy="154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личном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кабинете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граждан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Кемеровской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25" dirty="0">
                <a:latin typeface="Calibri"/>
                <a:cs typeface="Calibri"/>
              </a:rPr>
              <a:t>области-</a:t>
            </a:r>
            <a:r>
              <a:rPr sz="2000" spc="-10" dirty="0">
                <a:latin typeface="Calibri"/>
                <a:cs typeface="Calibri"/>
              </a:rPr>
              <a:t>Кузбасса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cabinet.ruobr.ru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8523" y="3665220"/>
            <a:ext cx="2514600" cy="2304415"/>
          </a:xfrm>
          <a:custGeom>
            <a:avLst/>
            <a:gdLst/>
            <a:ahLst/>
            <a:cxnLst/>
            <a:rect l="l" t="t" r="r" b="b"/>
            <a:pathLst>
              <a:path w="2514600" h="2304415">
                <a:moveTo>
                  <a:pt x="0" y="384047"/>
                </a:moveTo>
                <a:lnTo>
                  <a:pt x="2992" y="335876"/>
                </a:lnTo>
                <a:lnTo>
                  <a:pt x="11730" y="289489"/>
                </a:lnTo>
                <a:lnTo>
                  <a:pt x="25852" y="245248"/>
                </a:lnTo>
                <a:lnTo>
                  <a:pt x="44999" y="203511"/>
                </a:lnTo>
                <a:lnTo>
                  <a:pt x="68812" y="164639"/>
                </a:lnTo>
                <a:lnTo>
                  <a:pt x="96929" y="128991"/>
                </a:lnTo>
                <a:lnTo>
                  <a:pt x="128991" y="96929"/>
                </a:lnTo>
                <a:lnTo>
                  <a:pt x="164639" y="68812"/>
                </a:lnTo>
                <a:lnTo>
                  <a:pt x="203511" y="44999"/>
                </a:lnTo>
                <a:lnTo>
                  <a:pt x="245248" y="25852"/>
                </a:lnTo>
                <a:lnTo>
                  <a:pt x="289489" y="11730"/>
                </a:lnTo>
                <a:lnTo>
                  <a:pt x="335876" y="2992"/>
                </a:lnTo>
                <a:lnTo>
                  <a:pt x="384048" y="0"/>
                </a:lnTo>
                <a:lnTo>
                  <a:pt x="2130552" y="0"/>
                </a:lnTo>
                <a:lnTo>
                  <a:pt x="2178723" y="2992"/>
                </a:lnTo>
                <a:lnTo>
                  <a:pt x="2225110" y="11730"/>
                </a:lnTo>
                <a:lnTo>
                  <a:pt x="2269351" y="25852"/>
                </a:lnTo>
                <a:lnTo>
                  <a:pt x="2311088" y="44999"/>
                </a:lnTo>
                <a:lnTo>
                  <a:pt x="2349960" y="68812"/>
                </a:lnTo>
                <a:lnTo>
                  <a:pt x="2385608" y="96929"/>
                </a:lnTo>
                <a:lnTo>
                  <a:pt x="2417670" y="128991"/>
                </a:lnTo>
                <a:lnTo>
                  <a:pt x="2445787" y="164639"/>
                </a:lnTo>
                <a:lnTo>
                  <a:pt x="2469600" y="203511"/>
                </a:lnTo>
                <a:lnTo>
                  <a:pt x="2488747" y="245248"/>
                </a:lnTo>
                <a:lnTo>
                  <a:pt x="2502869" y="289489"/>
                </a:lnTo>
                <a:lnTo>
                  <a:pt x="2511607" y="335876"/>
                </a:lnTo>
                <a:lnTo>
                  <a:pt x="2514600" y="384047"/>
                </a:lnTo>
                <a:lnTo>
                  <a:pt x="2514600" y="1920239"/>
                </a:lnTo>
                <a:lnTo>
                  <a:pt x="2511607" y="1968413"/>
                </a:lnTo>
                <a:lnTo>
                  <a:pt x="2502869" y="2014802"/>
                </a:lnTo>
                <a:lnTo>
                  <a:pt x="2488747" y="2059045"/>
                </a:lnTo>
                <a:lnTo>
                  <a:pt x="2469600" y="2100782"/>
                </a:lnTo>
                <a:lnTo>
                  <a:pt x="2445787" y="2139654"/>
                </a:lnTo>
                <a:lnTo>
                  <a:pt x="2417670" y="2175301"/>
                </a:lnTo>
                <a:lnTo>
                  <a:pt x="2385608" y="2207362"/>
                </a:lnTo>
                <a:lnTo>
                  <a:pt x="2349960" y="2235479"/>
                </a:lnTo>
                <a:lnTo>
                  <a:pt x="2311088" y="2259290"/>
                </a:lnTo>
                <a:lnTo>
                  <a:pt x="2269351" y="2278437"/>
                </a:lnTo>
                <a:lnTo>
                  <a:pt x="2225110" y="2292558"/>
                </a:lnTo>
                <a:lnTo>
                  <a:pt x="2178723" y="2301295"/>
                </a:lnTo>
                <a:lnTo>
                  <a:pt x="2130552" y="2304288"/>
                </a:lnTo>
                <a:lnTo>
                  <a:pt x="384048" y="2304288"/>
                </a:lnTo>
                <a:lnTo>
                  <a:pt x="335876" y="2301295"/>
                </a:lnTo>
                <a:lnTo>
                  <a:pt x="289489" y="2292558"/>
                </a:lnTo>
                <a:lnTo>
                  <a:pt x="245248" y="2278437"/>
                </a:lnTo>
                <a:lnTo>
                  <a:pt x="203511" y="2259290"/>
                </a:lnTo>
                <a:lnTo>
                  <a:pt x="164639" y="2235479"/>
                </a:lnTo>
                <a:lnTo>
                  <a:pt x="128991" y="2207362"/>
                </a:lnTo>
                <a:lnTo>
                  <a:pt x="96929" y="2175301"/>
                </a:lnTo>
                <a:lnTo>
                  <a:pt x="68812" y="2139654"/>
                </a:lnTo>
                <a:lnTo>
                  <a:pt x="44999" y="2100782"/>
                </a:lnTo>
                <a:lnTo>
                  <a:pt x="25852" y="2059045"/>
                </a:lnTo>
                <a:lnTo>
                  <a:pt x="11730" y="2014802"/>
                </a:lnTo>
                <a:lnTo>
                  <a:pt x="2992" y="1968413"/>
                </a:lnTo>
                <a:lnTo>
                  <a:pt x="0" y="1920239"/>
                </a:lnTo>
                <a:lnTo>
                  <a:pt x="0" y="384047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43192" y="3872865"/>
            <a:ext cx="198437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302260" indent="12446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по</a:t>
            </a:r>
            <a:r>
              <a:rPr sz="2400" spc="-20" dirty="0">
                <a:latin typeface="Calibri"/>
                <a:cs typeface="Calibri"/>
              </a:rPr>
              <a:t> почте </a:t>
            </a:r>
            <a:r>
              <a:rPr sz="2400" spc="-10" dirty="0">
                <a:latin typeface="Calibri"/>
                <a:cs typeface="Calibri"/>
              </a:rPr>
              <a:t>заказным </a:t>
            </a:r>
            <a:r>
              <a:rPr sz="2400" dirty="0">
                <a:latin typeface="Calibri"/>
                <a:cs typeface="Calibri"/>
              </a:rPr>
              <a:t>письмом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62255" marR="5080" indent="-250190" algn="just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уведомлением 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вручении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63811" y="1668779"/>
            <a:ext cx="2514600" cy="2304415"/>
          </a:xfrm>
          <a:custGeom>
            <a:avLst/>
            <a:gdLst/>
            <a:ahLst/>
            <a:cxnLst/>
            <a:rect l="l" t="t" r="r" b="b"/>
            <a:pathLst>
              <a:path w="2514600" h="2304415">
                <a:moveTo>
                  <a:pt x="0" y="384048"/>
                </a:moveTo>
                <a:lnTo>
                  <a:pt x="2992" y="335876"/>
                </a:lnTo>
                <a:lnTo>
                  <a:pt x="11730" y="289489"/>
                </a:lnTo>
                <a:lnTo>
                  <a:pt x="25852" y="245248"/>
                </a:lnTo>
                <a:lnTo>
                  <a:pt x="44999" y="203511"/>
                </a:lnTo>
                <a:lnTo>
                  <a:pt x="68812" y="164639"/>
                </a:lnTo>
                <a:lnTo>
                  <a:pt x="96929" y="128991"/>
                </a:lnTo>
                <a:lnTo>
                  <a:pt x="128991" y="96929"/>
                </a:lnTo>
                <a:lnTo>
                  <a:pt x="164639" y="68812"/>
                </a:lnTo>
                <a:lnTo>
                  <a:pt x="203511" y="44999"/>
                </a:lnTo>
                <a:lnTo>
                  <a:pt x="245248" y="25852"/>
                </a:lnTo>
                <a:lnTo>
                  <a:pt x="289489" y="11730"/>
                </a:lnTo>
                <a:lnTo>
                  <a:pt x="335876" y="2992"/>
                </a:lnTo>
                <a:lnTo>
                  <a:pt x="384048" y="0"/>
                </a:lnTo>
                <a:lnTo>
                  <a:pt x="2130552" y="0"/>
                </a:lnTo>
                <a:lnTo>
                  <a:pt x="2178723" y="2992"/>
                </a:lnTo>
                <a:lnTo>
                  <a:pt x="2225110" y="11730"/>
                </a:lnTo>
                <a:lnTo>
                  <a:pt x="2269351" y="25852"/>
                </a:lnTo>
                <a:lnTo>
                  <a:pt x="2311088" y="44999"/>
                </a:lnTo>
                <a:lnTo>
                  <a:pt x="2349960" y="68812"/>
                </a:lnTo>
                <a:lnTo>
                  <a:pt x="2385608" y="96929"/>
                </a:lnTo>
                <a:lnTo>
                  <a:pt x="2417670" y="128991"/>
                </a:lnTo>
                <a:lnTo>
                  <a:pt x="2445787" y="164639"/>
                </a:lnTo>
                <a:lnTo>
                  <a:pt x="2469600" y="203511"/>
                </a:lnTo>
                <a:lnTo>
                  <a:pt x="2488747" y="245248"/>
                </a:lnTo>
                <a:lnTo>
                  <a:pt x="2502869" y="289489"/>
                </a:lnTo>
                <a:lnTo>
                  <a:pt x="2511607" y="335876"/>
                </a:lnTo>
                <a:lnTo>
                  <a:pt x="2514600" y="384048"/>
                </a:lnTo>
                <a:lnTo>
                  <a:pt x="2514600" y="1920240"/>
                </a:lnTo>
                <a:lnTo>
                  <a:pt x="2511607" y="1968411"/>
                </a:lnTo>
                <a:lnTo>
                  <a:pt x="2502869" y="2014798"/>
                </a:lnTo>
                <a:lnTo>
                  <a:pt x="2488747" y="2059039"/>
                </a:lnTo>
                <a:lnTo>
                  <a:pt x="2469600" y="2100776"/>
                </a:lnTo>
                <a:lnTo>
                  <a:pt x="2445787" y="2139648"/>
                </a:lnTo>
                <a:lnTo>
                  <a:pt x="2417670" y="2175296"/>
                </a:lnTo>
                <a:lnTo>
                  <a:pt x="2385608" y="2207358"/>
                </a:lnTo>
                <a:lnTo>
                  <a:pt x="2349960" y="2235475"/>
                </a:lnTo>
                <a:lnTo>
                  <a:pt x="2311088" y="2259288"/>
                </a:lnTo>
                <a:lnTo>
                  <a:pt x="2269351" y="2278435"/>
                </a:lnTo>
                <a:lnTo>
                  <a:pt x="2225110" y="2292557"/>
                </a:lnTo>
                <a:lnTo>
                  <a:pt x="2178723" y="2301295"/>
                </a:lnTo>
                <a:lnTo>
                  <a:pt x="2130552" y="2304288"/>
                </a:lnTo>
                <a:lnTo>
                  <a:pt x="384048" y="2304288"/>
                </a:lnTo>
                <a:lnTo>
                  <a:pt x="335876" y="2301295"/>
                </a:lnTo>
                <a:lnTo>
                  <a:pt x="289489" y="2292557"/>
                </a:lnTo>
                <a:lnTo>
                  <a:pt x="245248" y="2278435"/>
                </a:lnTo>
                <a:lnTo>
                  <a:pt x="203511" y="2259288"/>
                </a:lnTo>
                <a:lnTo>
                  <a:pt x="164639" y="2235475"/>
                </a:lnTo>
                <a:lnTo>
                  <a:pt x="128991" y="2207358"/>
                </a:lnTo>
                <a:lnTo>
                  <a:pt x="96929" y="2175296"/>
                </a:lnTo>
                <a:lnTo>
                  <a:pt x="68812" y="2139648"/>
                </a:lnTo>
                <a:lnTo>
                  <a:pt x="44999" y="2100776"/>
                </a:lnTo>
                <a:lnTo>
                  <a:pt x="25852" y="2059039"/>
                </a:lnTo>
                <a:lnTo>
                  <a:pt x="11730" y="2014798"/>
                </a:lnTo>
                <a:lnTo>
                  <a:pt x="2992" y="1968411"/>
                </a:lnTo>
                <a:lnTo>
                  <a:pt x="0" y="1920240"/>
                </a:lnTo>
                <a:lnTo>
                  <a:pt x="0" y="384048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23195" y="2356561"/>
            <a:ext cx="119634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лично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школе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05393" y="1409700"/>
            <a:ext cx="782955" cy="768985"/>
            <a:chOff x="8105393" y="1409700"/>
            <a:chExt cx="782955" cy="768985"/>
          </a:xfrm>
        </p:grpSpPr>
        <p:sp>
          <p:nvSpPr>
            <p:cNvPr id="13" name="object 13"/>
            <p:cNvSpPr/>
            <p:nvPr/>
          </p:nvSpPr>
          <p:spPr>
            <a:xfrm>
              <a:off x="8111743" y="1416050"/>
              <a:ext cx="770255" cy="756285"/>
            </a:xfrm>
            <a:custGeom>
              <a:avLst/>
              <a:gdLst/>
              <a:ahLst/>
              <a:cxnLst/>
              <a:rect l="l" t="t" r="r" b="b"/>
              <a:pathLst>
                <a:path w="770254" h="756285">
                  <a:moveTo>
                    <a:pt x="281304" y="0"/>
                  </a:moveTo>
                  <a:lnTo>
                    <a:pt x="0" y="306832"/>
                  </a:lnTo>
                  <a:lnTo>
                    <a:pt x="322579" y="602488"/>
                  </a:lnTo>
                  <a:lnTo>
                    <a:pt x="181863" y="755903"/>
                  </a:lnTo>
                  <a:lnTo>
                    <a:pt x="770001" y="730376"/>
                  </a:lnTo>
                  <a:lnTo>
                    <a:pt x="744474" y="142239"/>
                  </a:lnTo>
                  <a:lnTo>
                    <a:pt x="603884" y="295655"/>
                  </a:lnTo>
                  <a:lnTo>
                    <a:pt x="28130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11743" y="1416050"/>
              <a:ext cx="770255" cy="756285"/>
            </a:xfrm>
            <a:custGeom>
              <a:avLst/>
              <a:gdLst/>
              <a:ahLst/>
              <a:cxnLst/>
              <a:rect l="l" t="t" r="r" b="b"/>
              <a:pathLst>
                <a:path w="770254" h="756285">
                  <a:moveTo>
                    <a:pt x="181863" y="755903"/>
                  </a:moveTo>
                  <a:lnTo>
                    <a:pt x="322579" y="602488"/>
                  </a:lnTo>
                  <a:lnTo>
                    <a:pt x="0" y="306832"/>
                  </a:lnTo>
                  <a:lnTo>
                    <a:pt x="281304" y="0"/>
                  </a:lnTo>
                  <a:lnTo>
                    <a:pt x="603884" y="295655"/>
                  </a:lnTo>
                  <a:lnTo>
                    <a:pt x="744474" y="142239"/>
                  </a:lnTo>
                  <a:lnTo>
                    <a:pt x="770001" y="730376"/>
                  </a:lnTo>
                  <a:lnTo>
                    <a:pt x="181863" y="755903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75609" y="1394460"/>
            <a:ext cx="825500" cy="795655"/>
            <a:chOff x="3475609" y="1394460"/>
            <a:chExt cx="825500" cy="795655"/>
          </a:xfrm>
        </p:grpSpPr>
        <p:sp>
          <p:nvSpPr>
            <p:cNvPr id="16" name="object 16"/>
            <p:cNvSpPr/>
            <p:nvPr/>
          </p:nvSpPr>
          <p:spPr>
            <a:xfrm>
              <a:off x="3481959" y="1400810"/>
              <a:ext cx="812800" cy="782955"/>
            </a:xfrm>
            <a:custGeom>
              <a:avLst/>
              <a:gdLst/>
              <a:ahLst/>
              <a:cxnLst/>
              <a:rect l="l" t="t" r="r" b="b"/>
              <a:pathLst>
                <a:path w="812800" h="782955">
                  <a:moveTo>
                    <a:pt x="542925" y="0"/>
                  </a:moveTo>
                  <a:lnTo>
                    <a:pt x="182117" y="307213"/>
                  </a:lnTo>
                  <a:lnTo>
                    <a:pt x="47243" y="148716"/>
                  </a:lnTo>
                  <a:lnTo>
                    <a:pt x="0" y="735456"/>
                  </a:lnTo>
                  <a:lnTo>
                    <a:pt x="586866" y="782574"/>
                  </a:lnTo>
                  <a:lnTo>
                    <a:pt x="451865" y="624204"/>
                  </a:lnTo>
                  <a:lnTo>
                    <a:pt x="812800" y="316991"/>
                  </a:lnTo>
                  <a:lnTo>
                    <a:pt x="54292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81959" y="1400810"/>
              <a:ext cx="812800" cy="782955"/>
            </a:xfrm>
            <a:custGeom>
              <a:avLst/>
              <a:gdLst/>
              <a:ahLst/>
              <a:cxnLst/>
              <a:rect l="l" t="t" r="r" b="b"/>
              <a:pathLst>
                <a:path w="812800" h="782955">
                  <a:moveTo>
                    <a:pt x="47243" y="148716"/>
                  </a:moveTo>
                  <a:lnTo>
                    <a:pt x="182117" y="307213"/>
                  </a:lnTo>
                  <a:lnTo>
                    <a:pt x="542925" y="0"/>
                  </a:lnTo>
                  <a:lnTo>
                    <a:pt x="812800" y="316991"/>
                  </a:lnTo>
                  <a:lnTo>
                    <a:pt x="451865" y="624204"/>
                  </a:lnTo>
                  <a:lnTo>
                    <a:pt x="586866" y="782574"/>
                  </a:lnTo>
                  <a:lnTo>
                    <a:pt x="0" y="735456"/>
                  </a:lnTo>
                  <a:lnTo>
                    <a:pt x="47243" y="148716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496942" y="1583689"/>
            <a:ext cx="1057910" cy="1758314"/>
            <a:chOff x="4496942" y="1583689"/>
            <a:chExt cx="1057910" cy="1758314"/>
          </a:xfrm>
        </p:grpSpPr>
        <p:sp>
          <p:nvSpPr>
            <p:cNvPr id="19" name="object 19"/>
            <p:cNvSpPr/>
            <p:nvPr/>
          </p:nvSpPr>
          <p:spPr>
            <a:xfrm>
              <a:off x="4503292" y="1590039"/>
              <a:ext cx="1045210" cy="1745614"/>
            </a:xfrm>
            <a:custGeom>
              <a:avLst/>
              <a:gdLst/>
              <a:ahLst/>
              <a:cxnLst/>
              <a:rect l="l" t="t" r="r" b="b"/>
              <a:pathLst>
                <a:path w="1045210" h="1745614">
                  <a:moveTo>
                    <a:pt x="653161" y="0"/>
                  </a:moveTo>
                  <a:lnTo>
                    <a:pt x="196087" y="1283081"/>
                  </a:lnTo>
                  <a:lnTo>
                    <a:pt x="0" y="1213231"/>
                  </a:lnTo>
                  <a:lnTo>
                    <a:pt x="252476" y="1745107"/>
                  </a:lnTo>
                  <a:lnTo>
                    <a:pt x="784225" y="1492631"/>
                  </a:lnTo>
                  <a:lnTo>
                    <a:pt x="588137" y="1422781"/>
                  </a:lnTo>
                  <a:lnTo>
                    <a:pt x="1045210" y="139700"/>
                  </a:lnTo>
                  <a:lnTo>
                    <a:pt x="65316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03292" y="1590039"/>
              <a:ext cx="1045210" cy="1745614"/>
            </a:xfrm>
            <a:custGeom>
              <a:avLst/>
              <a:gdLst/>
              <a:ahLst/>
              <a:cxnLst/>
              <a:rect l="l" t="t" r="r" b="b"/>
              <a:pathLst>
                <a:path w="1045210" h="1745614">
                  <a:moveTo>
                    <a:pt x="0" y="1213231"/>
                  </a:moveTo>
                  <a:lnTo>
                    <a:pt x="196087" y="1283081"/>
                  </a:lnTo>
                  <a:lnTo>
                    <a:pt x="653161" y="0"/>
                  </a:lnTo>
                  <a:lnTo>
                    <a:pt x="1045210" y="139700"/>
                  </a:lnTo>
                  <a:lnTo>
                    <a:pt x="588137" y="1422781"/>
                  </a:lnTo>
                  <a:lnTo>
                    <a:pt x="784225" y="1492631"/>
                  </a:lnTo>
                  <a:lnTo>
                    <a:pt x="252476" y="1745107"/>
                  </a:lnTo>
                  <a:lnTo>
                    <a:pt x="0" y="1213231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089267" y="1581530"/>
            <a:ext cx="969644" cy="1684655"/>
            <a:chOff x="7089267" y="1581530"/>
            <a:chExt cx="969644" cy="1684655"/>
          </a:xfrm>
        </p:grpSpPr>
        <p:sp>
          <p:nvSpPr>
            <p:cNvPr id="22" name="object 22"/>
            <p:cNvSpPr/>
            <p:nvPr/>
          </p:nvSpPr>
          <p:spPr>
            <a:xfrm>
              <a:off x="7095617" y="1587880"/>
              <a:ext cx="956944" cy="1671955"/>
            </a:xfrm>
            <a:custGeom>
              <a:avLst/>
              <a:gdLst/>
              <a:ahLst/>
              <a:cxnLst/>
              <a:rect l="l" t="t" r="r" b="b"/>
              <a:pathLst>
                <a:path w="956945" h="1671954">
                  <a:moveTo>
                    <a:pt x="399287" y="0"/>
                  </a:moveTo>
                  <a:lnTo>
                    <a:pt x="0" y="117729"/>
                  </a:lnTo>
                  <a:lnTo>
                    <a:pt x="357885" y="1331468"/>
                  </a:lnTo>
                  <a:lnTo>
                    <a:pt x="158241" y="1390269"/>
                  </a:lnTo>
                  <a:lnTo>
                    <a:pt x="675131" y="1671828"/>
                  </a:lnTo>
                  <a:lnTo>
                    <a:pt x="956690" y="1154938"/>
                  </a:lnTo>
                  <a:lnTo>
                    <a:pt x="757174" y="1213739"/>
                  </a:lnTo>
                  <a:lnTo>
                    <a:pt x="399287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95617" y="1587880"/>
              <a:ext cx="956944" cy="1671955"/>
            </a:xfrm>
            <a:custGeom>
              <a:avLst/>
              <a:gdLst/>
              <a:ahLst/>
              <a:cxnLst/>
              <a:rect l="l" t="t" r="r" b="b"/>
              <a:pathLst>
                <a:path w="956945" h="1671954">
                  <a:moveTo>
                    <a:pt x="158241" y="1390269"/>
                  </a:moveTo>
                  <a:lnTo>
                    <a:pt x="357885" y="1331468"/>
                  </a:lnTo>
                  <a:lnTo>
                    <a:pt x="0" y="117729"/>
                  </a:lnTo>
                  <a:lnTo>
                    <a:pt x="399287" y="0"/>
                  </a:lnTo>
                  <a:lnTo>
                    <a:pt x="757174" y="1213739"/>
                  </a:lnTo>
                  <a:lnTo>
                    <a:pt x="956690" y="1154938"/>
                  </a:lnTo>
                  <a:lnTo>
                    <a:pt x="675131" y="1671828"/>
                  </a:lnTo>
                  <a:lnTo>
                    <a:pt x="158241" y="1390269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35026" y="4041491"/>
            <a:ext cx="3041650" cy="2811780"/>
            <a:chOff x="535026" y="4041491"/>
            <a:chExt cx="3041650" cy="281178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026" y="4041491"/>
              <a:ext cx="2130101" cy="243487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2" y="5053635"/>
              <a:ext cx="1903222" cy="17995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0833" y="17475"/>
            <a:ext cx="85959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5" dirty="0">
                <a:latin typeface="Arial"/>
                <a:cs typeface="Arial"/>
              </a:rPr>
              <a:t>Необходимые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документы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для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граждан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РФ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636" y="1677923"/>
            <a:ext cx="4989830" cy="5023485"/>
          </a:xfrm>
          <a:custGeom>
            <a:avLst/>
            <a:gdLst/>
            <a:ahLst/>
            <a:cxnLst/>
            <a:rect l="l" t="t" r="r" b="b"/>
            <a:pathLst>
              <a:path w="4989830" h="5023484">
                <a:moveTo>
                  <a:pt x="0" y="831596"/>
                </a:moveTo>
                <a:lnTo>
                  <a:pt x="1411" y="782737"/>
                </a:lnTo>
                <a:lnTo>
                  <a:pt x="5594" y="734622"/>
                </a:lnTo>
                <a:lnTo>
                  <a:pt x="12471" y="687328"/>
                </a:lnTo>
                <a:lnTo>
                  <a:pt x="21963" y="640933"/>
                </a:lnTo>
                <a:lnTo>
                  <a:pt x="33992" y="595514"/>
                </a:lnTo>
                <a:lnTo>
                  <a:pt x="48481" y="551151"/>
                </a:lnTo>
                <a:lnTo>
                  <a:pt x="65352" y="507920"/>
                </a:lnTo>
                <a:lnTo>
                  <a:pt x="84525" y="465901"/>
                </a:lnTo>
                <a:lnTo>
                  <a:pt x="105924" y="425170"/>
                </a:lnTo>
                <a:lnTo>
                  <a:pt x="129471" y="385807"/>
                </a:lnTo>
                <a:lnTo>
                  <a:pt x="155087" y="347889"/>
                </a:lnTo>
                <a:lnTo>
                  <a:pt x="182694" y="311494"/>
                </a:lnTo>
                <a:lnTo>
                  <a:pt x="212215" y="276700"/>
                </a:lnTo>
                <a:lnTo>
                  <a:pt x="243571" y="243586"/>
                </a:lnTo>
                <a:lnTo>
                  <a:pt x="276685" y="212228"/>
                </a:lnTo>
                <a:lnTo>
                  <a:pt x="311478" y="182706"/>
                </a:lnTo>
                <a:lnTo>
                  <a:pt x="347872" y="155098"/>
                </a:lnTo>
                <a:lnTo>
                  <a:pt x="385790" y="129480"/>
                </a:lnTo>
                <a:lnTo>
                  <a:pt x="425153" y="105932"/>
                </a:lnTo>
                <a:lnTo>
                  <a:pt x="465884" y="84532"/>
                </a:lnTo>
                <a:lnTo>
                  <a:pt x="507904" y="65357"/>
                </a:lnTo>
                <a:lnTo>
                  <a:pt x="551135" y="48485"/>
                </a:lnTo>
                <a:lnTo>
                  <a:pt x="595500" y="33995"/>
                </a:lnTo>
                <a:lnTo>
                  <a:pt x="640921" y="21965"/>
                </a:lnTo>
                <a:lnTo>
                  <a:pt x="687318" y="12472"/>
                </a:lnTo>
                <a:lnTo>
                  <a:pt x="734615" y="5595"/>
                </a:lnTo>
                <a:lnTo>
                  <a:pt x="782734" y="1411"/>
                </a:lnTo>
                <a:lnTo>
                  <a:pt x="831595" y="0"/>
                </a:lnTo>
                <a:lnTo>
                  <a:pt x="4157979" y="0"/>
                </a:lnTo>
                <a:lnTo>
                  <a:pt x="4206838" y="1411"/>
                </a:lnTo>
                <a:lnTo>
                  <a:pt x="4254953" y="5595"/>
                </a:lnTo>
                <a:lnTo>
                  <a:pt x="4302247" y="12472"/>
                </a:lnTo>
                <a:lnTo>
                  <a:pt x="4348642" y="21965"/>
                </a:lnTo>
                <a:lnTo>
                  <a:pt x="4394061" y="33995"/>
                </a:lnTo>
                <a:lnTo>
                  <a:pt x="4438424" y="48485"/>
                </a:lnTo>
                <a:lnTo>
                  <a:pt x="4481655" y="65357"/>
                </a:lnTo>
                <a:lnTo>
                  <a:pt x="4523674" y="84532"/>
                </a:lnTo>
                <a:lnTo>
                  <a:pt x="4564405" y="105932"/>
                </a:lnTo>
                <a:lnTo>
                  <a:pt x="4603768" y="129480"/>
                </a:lnTo>
                <a:lnTo>
                  <a:pt x="4641686" y="155098"/>
                </a:lnTo>
                <a:lnTo>
                  <a:pt x="4678081" y="182706"/>
                </a:lnTo>
                <a:lnTo>
                  <a:pt x="4712875" y="212228"/>
                </a:lnTo>
                <a:lnTo>
                  <a:pt x="4745990" y="243585"/>
                </a:lnTo>
                <a:lnTo>
                  <a:pt x="4777347" y="276700"/>
                </a:lnTo>
                <a:lnTo>
                  <a:pt x="4806869" y="311494"/>
                </a:lnTo>
                <a:lnTo>
                  <a:pt x="4834477" y="347889"/>
                </a:lnTo>
                <a:lnTo>
                  <a:pt x="4860095" y="385807"/>
                </a:lnTo>
                <a:lnTo>
                  <a:pt x="4883643" y="425170"/>
                </a:lnTo>
                <a:lnTo>
                  <a:pt x="4905043" y="465901"/>
                </a:lnTo>
                <a:lnTo>
                  <a:pt x="4924218" y="507920"/>
                </a:lnTo>
                <a:lnTo>
                  <a:pt x="4941090" y="551151"/>
                </a:lnTo>
                <a:lnTo>
                  <a:pt x="4955580" y="595514"/>
                </a:lnTo>
                <a:lnTo>
                  <a:pt x="4967610" y="640933"/>
                </a:lnTo>
                <a:lnTo>
                  <a:pt x="4977103" y="687328"/>
                </a:lnTo>
                <a:lnTo>
                  <a:pt x="4983980" y="734622"/>
                </a:lnTo>
                <a:lnTo>
                  <a:pt x="4988164" y="782737"/>
                </a:lnTo>
                <a:lnTo>
                  <a:pt x="4989576" y="831596"/>
                </a:lnTo>
                <a:lnTo>
                  <a:pt x="4989576" y="4191495"/>
                </a:lnTo>
                <a:lnTo>
                  <a:pt x="4988164" y="4240358"/>
                </a:lnTo>
                <a:lnTo>
                  <a:pt x="4983980" y="4288478"/>
                </a:lnTo>
                <a:lnTo>
                  <a:pt x="4977103" y="4335776"/>
                </a:lnTo>
                <a:lnTo>
                  <a:pt x="4967610" y="4382174"/>
                </a:lnTo>
                <a:lnTo>
                  <a:pt x="4955580" y="4427596"/>
                </a:lnTo>
                <a:lnTo>
                  <a:pt x="4941090" y="4471961"/>
                </a:lnTo>
                <a:lnTo>
                  <a:pt x="4924218" y="4515194"/>
                </a:lnTo>
                <a:lnTo>
                  <a:pt x="4905043" y="4557214"/>
                </a:lnTo>
                <a:lnTo>
                  <a:pt x="4883643" y="4597946"/>
                </a:lnTo>
                <a:lnTo>
                  <a:pt x="4860095" y="4637310"/>
                </a:lnTo>
                <a:lnTo>
                  <a:pt x="4834477" y="4675228"/>
                </a:lnTo>
                <a:lnTo>
                  <a:pt x="4806869" y="4711623"/>
                </a:lnTo>
                <a:lnTo>
                  <a:pt x="4777347" y="4746416"/>
                </a:lnTo>
                <a:lnTo>
                  <a:pt x="4745990" y="4779530"/>
                </a:lnTo>
                <a:lnTo>
                  <a:pt x="4712875" y="4810887"/>
                </a:lnTo>
                <a:lnTo>
                  <a:pt x="4678081" y="4840408"/>
                </a:lnTo>
                <a:lnTo>
                  <a:pt x="4641686" y="4868015"/>
                </a:lnTo>
                <a:lnTo>
                  <a:pt x="4603768" y="4893632"/>
                </a:lnTo>
                <a:lnTo>
                  <a:pt x="4564405" y="4917178"/>
                </a:lnTo>
                <a:lnTo>
                  <a:pt x="4523674" y="4938577"/>
                </a:lnTo>
                <a:lnTo>
                  <a:pt x="4481655" y="4957751"/>
                </a:lnTo>
                <a:lnTo>
                  <a:pt x="4438424" y="4974622"/>
                </a:lnTo>
                <a:lnTo>
                  <a:pt x="4394061" y="4989111"/>
                </a:lnTo>
                <a:lnTo>
                  <a:pt x="4348642" y="5001140"/>
                </a:lnTo>
                <a:lnTo>
                  <a:pt x="4302247" y="5010632"/>
                </a:lnTo>
                <a:lnTo>
                  <a:pt x="4254953" y="5017509"/>
                </a:lnTo>
                <a:lnTo>
                  <a:pt x="4206838" y="5021692"/>
                </a:lnTo>
                <a:lnTo>
                  <a:pt x="4157979" y="5023104"/>
                </a:lnTo>
                <a:lnTo>
                  <a:pt x="831595" y="5023104"/>
                </a:lnTo>
                <a:lnTo>
                  <a:pt x="782734" y="5021692"/>
                </a:lnTo>
                <a:lnTo>
                  <a:pt x="734615" y="5017509"/>
                </a:lnTo>
                <a:lnTo>
                  <a:pt x="687318" y="5010632"/>
                </a:lnTo>
                <a:lnTo>
                  <a:pt x="640921" y="5001140"/>
                </a:lnTo>
                <a:lnTo>
                  <a:pt x="595500" y="4989111"/>
                </a:lnTo>
                <a:lnTo>
                  <a:pt x="551135" y="4974622"/>
                </a:lnTo>
                <a:lnTo>
                  <a:pt x="507904" y="4957751"/>
                </a:lnTo>
                <a:lnTo>
                  <a:pt x="465884" y="4938577"/>
                </a:lnTo>
                <a:lnTo>
                  <a:pt x="425153" y="4917178"/>
                </a:lnTo>
                <a:lnTo>
                  <a:pt x="385790" y="4893632"/>
                </a:lnTo>
                <a:lnTo>
                  <a:pt x="347872" y="4868015"/>
                </a:lnTo>
                <a:lnTo>
                  <a:pt x="311478" y="4840408"/>
                </a:lnTo>
                <a:lnTo>
                  <a:pt x="276685" y="4810887"/>
                </a:lnTo>
                <a:lnTo>
                  <a:pt x="243571" y="4779530"/>
                </a:lnTo>
                <a:lnTo>
                  <a:pt x="212215" y="4746416"/>
                </a:lnTo>
                <a:lnTo>
                  <a:pt x="182694" y="4711623"/>
                </a:lnTo>
                <a:lnTo>
                  <a:pt x="155087" y="4675228"/>
                </a:lnTo>
                <a:lnTo>
                  <a:pt x="129471" y="4637310"/>
                </a:lnTo>
                <a:lnTo>
                  <a:pt x="105924" y="4597946"/>
                </a:lnTo>
                <a:lnTo>
                  <a:pt x="84525" y="4557214"/>
                </a:lnTo>
                <a:lnTo>
                  <a:pt x="65352" y="4515194"/>
                </a:lnTo>
                <a:lnTo>
                  <a:pt x="48481" y="4471961"/>
                </a:lnTo>
                <a:lnTo>
                  <a:pt x="33992" y="4427596"/>
                </a:lnTo>
                <a:lnTo>
                  <a:pt x="21963" y="4382174"/>
                </a:lnTo>
                <a:lnTo>
                  <a:pt x="12471" y="4335776"/>
                </a:lnTo>
                <a:lnTo>
                  <a:pt x="5594" y="4288478"/>
                </a:lnTo>
                <a:lnTo>
                  <a:pt x="1411" y="4240358"/>
                </a:lnTo>
                <a:lnTo>
                  <a:pt x="0" y="4191495"/>
                </a:lnTo>
                <a:lnTo>
                  <a:pt x="0" y="831596"/>
                </a:lnTo>
                <a:close/>
              </a:path>
            </a:pathLst>
          </a:custGeom>
          <a:ln w="762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105" indent="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r>
              <a:rPr dirty="0"/>
              <a:t>паспорт</a:t>
            </a:r>
            <a:r>
              <a:rPr spc="-60" dirty="0"/>
              <a:t> </a:t>
            </a:r>
            <a:r>
              <a:rPr spc="-10" dirty="0"/>
              <a:t>родителя</a:t>
            </a:r>
            <a:r>
              <a:rPr spc="-70" dirty="0"/>
              <a:t> </a:t>
            </a:r>
            <a:r>
              <a:rPr spc="-10" dirty="0"/>
              <a:t>(законного представителя);</a:t>
            </a:r>
          </a:p>
          <a:p>
            <a:pPr marL="12700" marR="211454" indent="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pc="-10" dirty="0"/>
              <a:t>свидетельство</a:t>
            </a:r>
            <a:r>
              <a:rPr spc="-60" dirty="0"/>
              <a:t> </a:t>
            </a:r>
            <a:r>
              <a:rPr dirty="0"/>
              <a:t>о</a:t>
            </a:r>
            <a:r>
              <a:rPr spc="-40" dirty="0"/>
              <a:t> </a:t>
            </a:r>
            <a:r>
              <a:rPr spc="-10" dirty="0"/>
              <a:t>рождении </a:t>
            </a:r>
            <a:r>
              <a:rPr dirty="0"/>
              <a:t>ребенка</a:t>
            </a:r>
            <a:r>
              <a:rPr spc="-65" dirty="0"/>
              <a:t> </a:t>
            </a:r>
            <a:r>
              <a:rPr dirty="0"/>
              <a:t>(или</a:t>
            </a:r>
            <a:r>
              <a:rPr spc="-70" dirty="0"/>
              <a:t> </a:t>
            </a:r>
            <a:r>
              <a:rPr dirty="0"/>
              <a:t>иной</a:t>
            </a:r>
            <a:r>
              <a:rPr spc="-60" dirty="0"/>
              <a:t> </a:t>
            </a:r>
            <a:r>
              <a:rPr spc="-10" dirty="0"/>
              <a:t>документ, подтверждающий</a:t>
            </a:r>
            <a:r>
              <a:rPr spc="-90" dirty="0"/>
              <a:t> </a:t>
            </a:r>
            <a:r>
              <a:rPr spc="-10" dirty="0"/>
              <a:t>родство);</a:t>
            </a:r>
          </a:p>
          <a:p>
            <a:pPr marL="12700" marR="5080" indent="160020">
              <a:lnSpc>
                <a:spcPct val="100000"/>
              </a:lnSpc>
              <a:spcBef>
                <a:spcPts val="5"/>
              </a:spcBef>
              <a:buChar char="-"/>
              <a:tabLst>
                <a:tab pos="172720" algn="l"/>
              </a:tabLst>
            </a:pPr>
            <a:r>
              <a:rPr spc="-10" dirty="0"/>
              <a:t>документ,</a:t>
            </a:r>
            <a:r>
              <a:rPr spc="-120" dirty="0"/>
              <a:t> </a:t>
            </a:r>
            <a:r>
              <a:rPr spc="-10" dirty="0"/>
              <a:t>подтверждающий </a:t>
            </a:r>
            <a:r>
              <a:rPr dirty="0"/>
              <a:t>регистрацию</a:t>
            </a:r>
            <a:r>
              <a:rPr spc="-100" dirty="0"/>
              <a:t> </a:t>
            </a:r>
            <a:r>
              <a:rPr dirty="0"/>
              <a:t>ребенка</a:t>
            </a:r>
            <a:r>
              <a:rPr spc="-85" dirty="0"/>
              <a:t> </a:t>
            </a:r>
            <a:r>
              <a:rPr dirty="0"/>
              <a:t>по</a:t>
            </a:r>
            <a:r>
              <a:rPr spc="-85" dirty="0"/>
              <a:t> </a:t>
            </a:r>
            <a:r>
              <a:rPr spc="-20" dirty="0"/>
              <a:t>месту </a:t>
            </a:r>
            <a:r>
              <a:rPr dirty="0"/>
              <a:t>жительства</a:t>
            </a:r>
            <a:r>
              <a:rPr spc="-65" dirty="0"/>
              <a:t> </a:t>
            </a:r>
            <a:r>
              <a:rPr dirty="0"/>
              <a:t>или</a:t>
            </a:r>
            <a:r>
              <a:rPr spc="-55" dirty="0"/>
              <a:t> </a:t>
            </a:r>
            <a:r>
              <a:rPr dirty="0"/>
              <a:t>по</a:t>
            </a:r>
            <a:r>
              <a:rPr spc="-65" dirty="0"/>
              <a:t> </a:t>
            </a:r>
            <a:r>
              <a:rPr spc="-10" dirty="0"/>
              <a:t>месту пребывания</a:t>
            </a:r>
            <a:r>
              <a:rPr spc="-45" dirty="0"/>
              <a:t> </a:t>
            </a:r>
            <a:r>
              <a:rPr dirty="0"/>
              <a:t>(если</a:t>
            </a:r>
            <a:r>
              <a:rPr spc="-50" dirty="0"/>
              <a:t> </a:t>
            </a:r>
            <a:r>
              <a:rPr spc="-10" dirty="0"/>
              <a:t>ребенок проживает</a:t>
            </a:r>
            <a:r>
              <a:rPr spc="-65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spc="-10" dirty="0"/>
              <a:t>закрепленной территории)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dirty="0"/>
              <a:t>копию</a:t>
            </a:r>
            <a:r>
              <a:rPr spc="-50" dirty="0"/>
              <a:t> </a:t>
            </a:r>
            <a:r>
              <a:rPr spc="-10" dirty="0"/>
              <a:t>свидетельства</a:t>
            </a:r>
            <a:r>
              <a:rPr spc="-50" dirty="0"/>
              <a:t> </a:t>
            </a:r>
            <a:r>
              <a:rPr dirty="0"/>
              <a:t>о</a:t>
            </a:r>
            <a:r>
              <a:rPr spc="-45" dirty="0"/>
              <a:t> </a:t>
            </a:r>
            <a:r>
              <a:rPr dirty="0"/>
              <a:t>рождении</a:t>
            </a:r>
            <a:r>
              <a:rPr spc="-45" dirty="0"/>
              <a:t> </a:t>
            </a:r>
            <a:r>
              <a:rPr spc="-10" dirty="0"/>
              <a:t>братьев </a:t>
            </a:r>
            <a:r>
              <a:rPr dirty="0"/>
              <a:t>или</a:t>
            </a:r>
            <a:r>
              <a:rPr spc="-90" dirty="0"/>
              <a:t> </a:t>
            </a:r>
            <a:r>
              <a:rPr dirty="0"/>
              <a:t>сестер,</a:t>
            </a:r>
            <a:r>
              <a:rPr spc="-30" dirty="0"/>
              <a:t> </a:t>
            </a:r>
            <a:r>
              <a:rPr spc="-10" dirty="0"/>
              <a:t>которые</a:t>
            </a:r>
            <a:r>
              <a:rPr spc="-60" dirty="0"/>
              <a:t> </a:t>
            </a:r>
            <a:r>
              <a:rPr dirty="0"/>
              <a:t>посещают</a:t>
            </a:r>
            <a:r>
              <a:rPr spc="-60" dirty="0"/>
              <a:t> </a:t>
            </a:r>
            <a:r>
              <a:rPr spc="-10" dirty="0"/>
              <a:t>данную школу;</a:t>
            </a:r>
          </a:p>
          <a:p>
            <a:pPr marL="12700" marR="469900" indent="121920">
              <a:lnSpc>
                <a:spcPct val="100000"/>
              </a:lnSpc>
              <a:spcBef>
                <a:spcPts val="5"/>
              </a:spcBef>
              <a:buChar char="-"/>
              <a:tabLst>
                <a:tab pos="134620" algn="l"/>
              </a:tabLst>
            </a:pPr>
            <a:r>
              <a:rPr dirty="0"/>
              <a:t>копию</a:t>
            </a:r>
            <a:r>
              <a:rPr spc="-75" dirty="0"/>
              <a:t> </a:t>
            </a:r>
            <a:r>
              <a:rPr dirty="0"/>
              <a:t>документа,</a:t>
            </a:r>
            <a:r>
              <a:rPr spc="-85" dirty="0"/>
              <a:t> </a:t>
            </a:r>
            <a:r>
              <a:rPr spc="-10" dirty="0"/>
              <a:t>подтверждающего установление</a:t>
            </a:r>
            <a:r>
              <a:rPr spc="-20" dirty="0"/>
              <a:t> </a:t>
            </a:r>
            <a:r>
              <a:rPr spc="-10" dirty="0"/>
              <a:t>опеки/попечительства;</a:t>
            </a: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/>
              <a:t>копии</a:t>
            </a:r>
            <a:r>
              <a:rPr spc="-35" dirty="0"/>
              <a:t> </a:t>
            </a:r>
            <a:r>
              <a:rPr spc="-10" dirty="0"/>
              <a:t>документов,</a:t>
            </a:r>
            <a:r>
              <a:rPr spc="-40" dirty="0"/>
              <a:t> </a:t>
            </a:r>
            <a:r>
              <a:rPr spc="-10" dirty="0"/>
              <a:t>подтверждающих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право</a:t>
            </a:r>
            <a:r>
              <a:rPr spc="-30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spc="-10" dirty="0"/>
              <a:t>внеочередное </a:t>
            </a:r>
            <a:r>
              <a:rPr spc="-25" dirty="0"/>
              <a:t>или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первоочередное</a:t>
            </a:r>
            <a:r>
              <a:rPr spc="-30" dirty="0"/>
              <a:t> </a:t>
            </a:r>
            <a:r>
              <a:rPr dirty="0"/>
              <a:t>зачисление</a:t>
            </a:r>
            <a:r>
              <a:rPr spc="-40" dirty="0"/>
              <a:t> </a:t>
            </a:r>
            <a:r>
              <a:rPr dirty="0"/>
              <a:t>(справку</a:t>
            </a:r>
            <a:r>
              <a:rPr spc="-55" dirty="0"/>
              <a:t> </a:t>
            </a:r>
            <a:r>
              <a:rPr spc="-50" dirty="0"/>
              <a:t>с</a:t>
            </a:r>
          </a:p>
          <a:p>
            <a:pPr marL="12700">
              <a:lnSpc>
                <a:spcPct val="100000"/>
              </a:lnSpc>
            </a:pPr>
            <a:r>
              <a:rPr dirty="0"/>
              <a:t>места</a:t>
            </a:r>
            <a:r>
              <a:rPr spc="-65" dirty="0"/>
              <a:t> </a:t>
            </a:r>
            <a:r>
              <a:rPr dirty="0"/>
              <a:t>работы</a:t>
            </a:r>
            <a:r>
              <a:rPr spc="-35" dirty="0"/>
              <a:t> </a:t>
            </a:r>
            <a:r>
              <a:rPr spc="-10" dirty="0"/>
              <a:t>родителей</a:t>
            </a:r>
            <a:r>
              <a:rPr spc="-30" dirty="0"/>
              <a:t> </a:t>
            </a:r>
            <a:r>
              <a:rPr dirty="0"/>
              <a:t>или</a:t>
            </a:r>
            <a:r>
              <a:rPr spc="-75" dirty="0"/>
              <a:t> </a:t>
            </a:r>
            <a:r>
              <a:rPr spc="-10" dirty="0"/>
              <a:t>школы);</a:t>
            </a: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/>
              <a:t>копию</a:t>
            </a:r>
            <a:r>
              <a:rPr spc="-50" dirty="0"/>
              <a:t> </a:t>
            </a:r>
            <a:r>
              <a:rPr dirty="0"/>
              <a:t>заключения</a:t>
            </a:r>
            <a:r>
              <a:rPr spc="-45" dirty="0"/>
              <a:t> </a:t>
            </a:r>
            <a:r>
              <a:rPr dirty="0"/>
              <a:t>ПМПК</a:t>
            </a:r>
            <a:r>
              <a:rPr spc="-45" dirty="0"/>
              <a:t> </a:t>
            </a:r>
            <a:r>
              <a:rPr dirty="0"/>
              <a:t>—</a:t>
            </a:r>
            <a:r>
              <a:rPr spc="-50" dirty="0"/>
              <a:t> </a:t>
            </a:r>
            <a:r>
              <a:rPr spc="-10" dirty="0"/>
              <a:t>психолого-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медико-педагогической</a:t>
            </a:r>
            <a:r>
              <a:rPr spc="-40" dirty="0"/>
              <a:t> </a:t>
            </a:r>
            <a:r>
              <a:rPr spc="-10" dirty="0"/>
              <a:t>комиссии;</a:t>
            </a:r>
          </a:p>
          <a:p>
            <a:pPr marL="134620" indent="-121920">
              <a:lnSpc>
                <a:spcPct val="100000"/>
              </a:lnSpc>
              <a:spcBef>
                <a:spcPts val="5"/>
              </a:spcBef>
              <a:buChar char="-"/>
              <a:tabLst>
                <a:tab pos="134620" algn="l"/>
              </a:tabLst>
            </a:pPr>
            <a:r>
              <a:rPr spc="-10" dirty="0"/>
              <a:t>согласие</a:t>
            </a:r>
            <a:r>
              <a:rPr spc="-60" dirty="0"/>
              <a:t> </a:t>
            </a:r>
            <a:r>
              <a:rPr spc="-10" dirty="0"/>
              <a:t>родителей</a:t>
            </a:r>
            <a:r>
              <a:rPr spc="-45" dirty="0"/>
              <a:t> </a:t>
            </a:r>
            <a:r>
              <a:rPr dirty="0"/>
              <a:t>на</a:t>
            </a:r>
            <a:r>
              <a:rPr spc="-55" dirty="0"/>
              <a:t> </a:t>
            </a:r>
            <a:r>
              <a:rPr spc="-10" dirty="0"/>
              <a:t>прохождение</a:t>
            </a:r>
          </a:p>
          <a:p>
            <a:pPr marL="12700">
              <a:lnSpc>
                <a:spcPct val="100000"/>
              </a:lnSpc>
            </a:pPr>
            <a:r>
              <a:rPr dirty="0"/>
              <a:t>обучения</a:t>
            </a:r>
            <a:r>
              <a:rPr spc="-3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адаптированной</a:t>
            </a:r>
            <a:r>
              <a:rPr spc="-50" dirty="0"/>
              <a:t> </a:t>
            </a:r>
            <a:r>
              <a:rPr spc="-10" dirty="0"/>
              <a:t>программе;</a:t>
            </a: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/>
              <a:t>разрешение</a:t>
            </a:r>
            <a:r>
              <a:rPr spc="-10" dirty="0"/>
              <a:t> комиссии</a:t>
            </a:r>
            <a:r>
              <a:rPr spc="-95" dirty="0"/>
              <a:t> </a:t>
            </a:r>
            <a:r>
              <a:rPr dirty="0"/>
              <a:t>о</a:t>
            </a:r>
            <a:r>
              <a:rPr spc="-30" dirty="0"/>
              <a:t> </a:t>
            </a:r>
            <a:r>
              <a:rPr dirty="0"/>
              <a:t>приёме</a:t>
            </a:r>
            <a:r>
              <a:rPr spc="-25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spc="-10" dirty="0"/>
              <a:t>первый</a:t>
            </a:r>
          </a:p>
          <a:p>
            <a:pPr marL="12700">
              <a:lnSpc>
                <a:spcPct val="100000"/>
              </a:lnSpc>
            </a:pPr>
            <a:r>
              <a:rPr dirty="0"/>
              <a:t>класс</a:t>
            </a:r>
            <a:r>
              <a:rPr spc="-55" dirty="0"/>
              <a:t> </a:t>
            </a:r>
            <a:r>
              <a:rPr dirty="0"/>
              <a:t>ребёнка возраста</a:t>
            </a:r>
            <a:r>
              <a:rPr spc="-35" dirty="0"/>
              <a:t> </a:t>
            </a:r>
            <a:r>
              <a:rPr dirty="0"/>
              <a:t>до</a:t>
            </a:r>
            <a:r>
              <a:rPr spc="-35" dirty="0"/>
              <a:t> </a:t>
            </a:r>
            <a:r>
              <a:rPr dirty="0"/>
              <a:t>6,5</a:t>
            </a:r>
            <a:r>
              <a:rPr spc="-40" dirty="0"/>
              <a:t> </a:t>
            </a:r>
            <a:r>
              <a:rPr dirty="0"/>
              <a:t>лет</a:t>
            </a:r>
            <a:r>
              <a:rPr spc="-15" dirty="0"/>
              <a:t> </a:t>
            </a:r>
            <a:r>
              <a:rPr spc="-25" dirty="0"/>
              <a:t>или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более</a:t>
            </a:r>
            <a:r>
              <a:rPr spc="-30" dirty="0"/>
              <a:t> </a:t>
            </a:r>
            <a:r>
              <a:rPr dirty="0"/>
              <a:t>8</a:t>
            </a:r>
            <a:r>
              <a:rPr spc="-45" dirty="0"/>
              <a:t> </a:t>
            </a:r>
            <a:r>
              <a:rPr spc="-25" dirty="0"/>
              <a:t>лет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60831" y="896111"/>
            <a:ext cx="4901565" cy="649605"/>
            <a:chOff x="560831" y="896111"/>
            <a:chExt cx="4901565" cy="649605"/>
          </a:xfrm>
        </p:grpSpPr>
        <p:sp>
          <p:nvSpPr>
            <p:cNvPr id="7" name="object 7"/>
            <p:cNvSpPr/>
            <p:nvPr/>
          </p:nvSpPr>
          <p:spPr>
            <a:xfrm>
              <a:off x="589787" y="925067"/>
              <a:ext cx="4843780" cy="591820"/>
            </a:xfrm>
            <a:custGeom>
              <a:avLst/>
              <a:gdLst/>
              <a:ahLst/>
              <a:cxnLst/>
              <a:rect l="l" t="t" r="r" b="b"/>
              <a:pathLst>
                <a:path w="4843780" h="591819">
                  <a:moveTo>
                    <a:pt x="4744720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4744720" y="591312"/>
                  </a:lnTo>
                  <a:lnTo>
                    <a:pt x="4783103" y="583574"/>
                  </a:lnTo>
                  <a:lnTo>
                    <a:pt x="4814427" y="562467"/>
                  </a:lnTo>
                  <a:lnTo>
                    <a:pt x="4835534" y="531143"/>
                  </a:lnTo>
                  <a:lnTo>
                    <a:pt x="4843272" y="492760"/>
                  </a:lnTo>
                  <a:lnTo>
                    <a:pt x="4843272" y="98552"/>
                  </a:lnTo>
                  <a:lnTo>
                    <a:pt x="4835534" y="60168"/>
                  </a:lnTo>
                  <a:lnTo>
                    <a:pt x="4814427" y="28844"/>
                  </a:lnTo>
                  <a:lnTo>
                    <a:pt x="4783103" y="7737"/>
                  </a:lnTo>
                  <a:lnTo>
                    <a:pt x="474472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787" y="925067"/>
              <a:ext cx="4843780" cy="591820"/>
            </a:xfrm>
            <a:custGeom>
              <a:avLst/>
              <a:gdLst/>
              <a:ahLst/>
              <a:cxnLst/>
              <a:rect l="l" t="t" r="r" b="b"/>
              <a:pathLst>
                <a:path w="4843780" h="591819">
                  <a:moveTo>
                    <a:pt x="0" y="98552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4744720" y="0"/>
                  </a:lnTo>
                  <a:lnTo>
                    <a:pt x="4783103" y="7737"/>
                  </a:lnTo>
                  <a:lnTo>
                    <a:pt x="4814427" y="28844"/>
                  </a:lnTo>
                  <a:lnTo>
                    <a:pt x="4835534" y="60168"/>
                  </a:lnTo>
                  <a:lnTo>
                    <a:pt x="4843272" y="98552"/>
                  </a:lnTo>
                  <a:lnTo>
                    <a:pt x="4843272" y="492760"/>
                  </a:lnTo>
                  <a:lnTo>
                    <a:pt x="4835534" y="531143"/>
                  </a:lnTo>
                  <a:lnTo>
                    <a:pt x="4814427" y="562467"/>
                  </a:lnTo>
                  <a:lnTo>
                    <a:pt x="4783103" y="583574"/>
                  </a:lnTo>
                  <a:lnTo>
                    <a:pt x="4744720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57911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70379" y="969340"/>
            <a:ext cx="24809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ОБЯЗАТЕЛЬНЫЕ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02552" y="917447"/>
            <a:ext cx="4901565" cy="649605"/>
            <a:chOff x="6702552" y="917447"/>
            <a:chExt cx="4901565" cy="649605"/>
          </a:xfrm>
        </p:grpSpPr>
        <p:sp>
          <p:nvSpPr>
            <p:cNvPr id="11" name="object 11"/>
            <p:cNvSpPr/>
            <p:nvPr/>
          </p:nvSpPr>
          <p:spPr>
            <a:xfrm>
              <a:off x="6731508" y="946403"/>
              <a:ext cx="4843780" cy="591820"/>
            </a:xfrm>
            <a:custGeom>
              <a:avLst/>
              <a:gdLst/>
              <a:ahLst/>
              <a:cxnLst/>
              <a:rect l="l" t="t" r="r" b="b"/>
              <a:pathLst>
                <a:path w="4843780" h="591819">
                  <a:moveTo>
                    <a:pt x="4744720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4744720" y="591312"/>
                  </a:lnTo>
                  <a:lnTo>
                    <a:pt x="4783103" y="583574"/>
                  </a:lnTo>
                  <a:lnTo>
                    <a:pt x="4814427" y="562467"/>
                  </a:lnTo>
                  <a:lnTo>
                    <a:pt x="4835534" y="531143"/>
                  </a:lnTo>
                  <a:lnTo>
                    <a:pt x="4843272" y="492760"/>
                  </a:lnTo>
                  <a:lnTo>
                    <a:pt x="4843272" y="98551"/>
                  </a:lnTo>
                  <a:lnTo>
                    <a:pt x="4835534" y="60168"/>
                  </a:lnTo>
                  <a:lnTo>
                    <a:pt x="4814427" y="28844"/>
                  </a:lnTo>
                  <a:lnTo>
                    <a:pt x="4783103" y="7737"/>
                  </a:lnTo>
                  <a:lnTo>
                    <a:pt x="47447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31508" y="946403"/>
              <a:ext cx="4843780" cy="591820"/>
            </a:xfrm>
            <a:custGeom>
              <a:avLst/>
              <a:gdLst/>
              <a:ahLst/>
              <a:cxnLst/>
              <a:rect l="l" t="t" r="r" b="b"/>
              <a:pathLst>
                <a:path w="4843780" h="591819">
                  <a:moveTo>
                    <a:pt x="0" y="98551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4744720" y="0"/>
                  </a:lnTo>
                  <a:lnTo>
                    <a:pt x="4783103" y="7737"/>
                  </a:lnTo>
                  <a:lnTo>
                    <a:pt x="4814427" y="28844"/>
                  </a:lnTo>
                  <a:lnTo>
                    <a:pt x="4835534" y="60168"/>
                  </a:lnTo>
                  <a:lnTo>
                    <a:pt x="4843272" y="98551"/>
                  </a:lnTo>
                  <a:lnTo>
                    <a:pt x="4843272" y="492760"/>
                  </a:lnTo>
                  <a:lnTo>
                    <a:pt x="4835534" y="531143"/>
                  </a:lnTo>
                  <a:lnTo>
                    <a:pt x="4814427" y="562467"/>
                  </a:lnTo>
                  <a:lnTo>
                    <a:pt x="4783103" y="583574"/>
                  </a:lnTo>
                  <a:lnTo>
                    <a:pt x="4744720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1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08189" y="989533"/>
            <a:ext cx="30905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ДОПОЛНИТЕЛЬНЫЕ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609600"/>
            <a:ext cx="10908030" cy="1107996"/>
          </a:xfrm>
        </p:spPr>
        <p:txBody>
          <a:bodyPr/>
          <a:lstStyle/>
          <a:p>
            <a:pPr algn="ctr"/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</a:t>
            </a:r>
            <a:r>
              <a:rPr lang="ru-RU" sz="2400" i="1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2400" i="1" spc="-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</a:t>
            </a:r>
            <a:r>
              <a:rPr lang="ru-RU" sz="2400" i="1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i="1" spc="-4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400" i="1" spc="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</a:t>
            </a:r>
            <a:r>
              <a:rPr lang="ru-RU" sz="2400" i="1" spc="-7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</a:t>
            </a:r>
            <a:r>
              <a:rPr lang="ru-RU" sz="2400" i="1" spc="-4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lang="ru-RU" sz="2400" i="1" spc="-8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i="1" u="sng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  <a:r>
              <a:rPr lang="ru-RU" sz="2400" i="1" u="sng" spc="-5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spc="-1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предъявления</a:t>
            </a:r>
            <a:r>
              <a:rPr lang="ru-RU" sz="2400" i="1" u="sng" spc="-4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</a:t>
            </a:r>
            <a:r>
              <a:rPr lang="ru-RU" sz="2400" i="1" u="sng" spc="-65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spc="-1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подтверждающего</a:t>
            </a:r>
            <a:r>
              <a:rPr lang="ru-RU" sz="2400" i="1" u="sng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законность</a:t>
            </a:r>
            <a:r>
              <a:rPr lang="ru-RU" sz="2400" i="1" u="sng" spc="-35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400" i="1" u="sng" spc="-5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spc="-1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</a:t>
            </a:r>
            <a:r>
              <a:rPr lang="ru-RU" sz="2400" i="1" u="sng" spc="-5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i="1" u="sng" spc="-5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ru-RU" sz="2400" i="1" u="sng" spc="-40" dirty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spc="-10" dirty="0" smtClean="0">
                <a:solidFill>
                  <a:srgbClr val="00B05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400" i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381000" y="2209800"/>
            <a:ext cx="11430000" cy="2949525"/>
          </a:xfrm>
        </p:spPr>
        <p:txBody>
          <a:bodyPr/>
          <a:lstStyle/>
          <a:p>
            <a:pPr marL="469900" marR="52069" indent="-457200">
              <a:lnSpc>
                <a:spcPts val="1939"/>
              </a:lnSpc>
              <a:spcBef>
                <a:spcPts val="350"/>
              </a:spcBef>
              <a:buAutoNum type="arabicPeriod"/>
            </a:pPr>
            <a:r>
              <a:rPr lang="ru-RU" sz="2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u="none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u="none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</a:t>
            </a:r>
            <a:r>
              <a:rPr lang="ru-RU" sz="2000" u="none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</a:t>
            </a: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u="none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иностранцев</a:t>
            </a:r>
            <a:r>
              <a:rPr lang="ru-RU" sz="2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бязательное</a:t>
            </a:r>
            <a:r>
              <a:rPr lang="ru-RU" sz="2000" u="none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2000" u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u="none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r>
              <a:rPr lang="ru-RU" sz="2000" u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</a:t>
            </a:r>
            <a:r>
              <a:rPr lang="ru-RU" sz="2000" u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</a:p>
          <a:p>
            <a:pPr marL="469900" marR="52069" indent="-457200">
              <a:lnSpc>
                <a:spcPts val="1939"/>
              </a:lnSpc>
              <a:spcBef>
                <a:spcPts val="350"/>
              </a:spcBef>
              <a:buAutoNum type="arabicPeriod"/>
            </a:pPr>
            <a:r>
              <a:rPr lang="ru-RU" sz="2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2000" u="none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2000" u="none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</a:t>
            </a:r>
            <a:r>
              <a:rPr lang="ru-RU" sz="2000" u="none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</a:t>
            </a: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</a:t>
            </a:r>
            <a:r>
              <a:rPr lang="ru-RU" sz="2000" u="none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u="none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000" u="none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indent="-457200">
              <a:lnSpc>
                <a:spcPts val="1814"/>
              </a:lnSpc>
              <a:buAutoNum type="arabicPeriod" startAt="3"/>
            </a:pP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</a:t>
            </a:r>
            <a:r>
              <a:rPr lang="ru-RU" sz="2000" u="none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2000" u="none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2000" u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</a:t>
            </a:r>
            <a:r>
              <a:rPr lang="ru-RU" sz="2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u="none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indent="-457200">
              <a:lnSpc>
                <a:spcPts val="1814"/>
              </a:lnSpc>
              <a:buAutoNum type="arabicPeriod" startAt="3"/>
            </a:pPr>
            <a:r>
              <a:rPr lang="ru-RU" sz="2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u="none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u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подтвердившие</a:t>
            </a:r>
            <a:r>
              <a:rPr lang="ru-RU" sz="200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u="none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</a:t>
            </a:r>
            <a:r>
              <a:rPr lang="ru-RU" sz="200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sz="2000" u="none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0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владения</a:t>
            </a:r>
            <a:r>
              <a:rPr lang="ru-RU" sz="2000" u="none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</a:t>
            </a:r>
            <a:r>
              <a:rPr lang="ru-RU" sz="2000" u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языком,</a:t>
            </a:r>
            <a:r>
              <a:rPr lang="ru-RU" sz="2000" u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u="none" spc="-5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2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ru-RU" sz="2000" u="none" spc="-8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допущены</a:t>
            </a:r>
            <a:r>
              <a:rPr lang="ru-RU" sz="2000" u="none" spc="-5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2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000" u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lang="ru-RU" sz="2000" u="none" spc="-4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000" u="none" spc="-2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2000" u="none" spc="-2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начального,</a:t>
            </a:r>
            <a:r>
              <a:rPr lang="ru-RU" sz="2000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ru-RU" sz="2000" u="none" spc="34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u="none" spc="-3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lang="ru-RU" sz="2000" u="none" spc="-7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ru-RU" sz="2000" u="none" spc="-2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pc="-1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0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Иностранному</a:t>
            </a:r>
            <a:r>
              <a:rPr lang="ru-RU" sz="1800" i="1" u="none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гражданину,</a:t>
            </a:r>
            <a:r>
              <a:rPr lang="ru-RU" sz="1800" i="1" u="none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i="1" u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прошедшему</a:t>
            </a:r>
            <a:r>
              <a:rPr lang="ru-RU" sz="1800" i="1" u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тестирование,</a:t>
            </a:r>
            <a:r>
              <a:rPr lang="ru-RU" sz="1800" i="1" u="none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lang="ru-RU" sz="1800" i="1" u="none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3-х</a:t>
            </a:r>
            <a:r>
              <a:rPr lang="ru-RU" sz="1800" i="1" u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  <a:r>
              <a:rPr lang="ru-RU" sz="1800" i="1" u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тестирующей</a:t>
            </a:r>
            <a:r>
              <a:rPr lang="ru-RU" sz="1800" i="1" u="none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i="1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lang="ru-RU" sz="18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lang="ru-RU" sz="1800" i="1" u="none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800" i="1" u="none" spc="-7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800" i="1" u="none" spc="29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spc="-10" dirty="0" smtClean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</a:t>
            </a:r>
            <a:r>
              <a:rPr lang="ru-RU" sz="18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 smtClean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общеразвивающим</a:t>
            </a:r>
            <a:r>
              <a:rPr lang="ru-RU" sz="1800" i="1" u="none" spc="270" dirty="0" smtClean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lang="ru-RU" sz="1800" i="1" u="none" spc="-2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i="1" u="none" spc="-6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ru-RU" sz="1800" i="1" u="none" spc="-4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1800" i="1" u="none" spc="-7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spc="-1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</a:t>
            </a:r>
            <a:r>
              <a:rPr lang="ru-RU" sz="1800" i="1" u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lang="ru-RU" sz="1800" i="1" u="none" spc="-7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i="1" u="none" spc="-8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18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i="1" u="none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</a:t>
            </a:r>
            <a:r>
              <a:rPr lang="ru-RU" sz="1800" i="1" u="none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i="1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sz="18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</a:t>
            </a:r>
            <a:r>
              <a:rPr lang="ru-RU" sz="1800" i="1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800" i="1" u="none" spc="-2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1800" i="1" u="none" spc="-4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800" i="1" u="none" spc="-45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none" spc="-10" dirty="0"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06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02051" cy="14652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6785" y="14731"/>
            <a:ext cx="936117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48560" marR="5080" indent="-243586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Необходимые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документы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для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иностранных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граждан </a:t>
            </a:r>
            <a:r>
              <a:rPr dirty="0">
                <a:latin typeface="Arial"/>
                <a:cs typeface="Arial"/>
              </a:rPr>
              <a:t>или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лиц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без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гражданство</a:t>
            </a:r>
          </a:p>
        </p:txBody>
      </p:sp>
      <p:sp>
        <p:nvSpPr>
          <p:cNvPr id="4" name="object 4"/>
          <p:cNvSpPr/>
          <p:nvPr/>
        </p:nvSpPr>
        <p:spPr>
          <a:xfrm>
            <a:off x="516636" y="1677923"/>
            <a:ext cx="11390630" cy="5023485"/>
          </a:xfrm>
          <a:custGeom>
            <a:avLst/>
            <a:gdLst/>
            <a:ahLst/>
            <a:cxnLst/>
            <a:rect l="l" t="t" r="r" b="b"/>
            <a:pathLst>
              <a:path w="11390630" h="5023484">
                <a:moveTo>
                  <a:pt x="0" y="837184"/>
                </a:moveTo>
                <a:lnTo>
                  <a:pt x="1325" y="789673"/>
                </a:lnTo>
                <a:lnTo>
                  <a:pt x="5254" y="742858"/>
                </a:lnTo>
                <a:lnTo>
                  <a:pt x="11715" y="696809"/>
                </a:lnTo>
                <a:lnTo>
                  <a:pt x="20639" y="651598"/>
                </a:lnTo>
                <a:lnTo>
                  <a:pt x="31954" y="607294"/>
                </a:lnTo>
                <a:lnTo>
                  <a:pt x="45590" y="563969"/>
                </a:lnTo>
                <a:lnTo>
                  <a:pt x="61476" y="521692"/>
                </a:lnTo>
                <a:lnTo>
                  <a:pt x="79541" y="480536"/>
                </a:lnTo>
                <a:lnTo>
                  <a:pt x="99715" y="440570"/>
                </a:lnTo>
                <a:lnTo>
                  <a:pt x="121928" y="401864"/>
                </a:lnTo>
                <a:lnTo>
                  <a:pt x="146107" y="364491"/>
                </a:lnTo>
                <a:lnTo>
                  <a:pt x="172183" y="328519"/>
                </a:lnTo>
                <a:lnTo>
                  <a:pt x="200085" y="294021"/>
                </a:lnTo>
                <a:lnTo>
                  <a:pt x="229743" y="261065"/>
                </a:lnTo>
                <a:lnTo>
                  <a:pt x="261085" y="229725"/>
                </a:lnTo>
                <a:lnTo>
                  <a:pt x="294041" y="200069"/>
                </a:lnTo>
                <a:lnTo>
                  <a:pt x="328541" y="172168"/>
                </a:lnTo>
                <a:lnTo>
                  <a:pt x="364513" y="146093"/>
                </a:lnTo>
                <a:lnTo>
                  <a:pt x="401887" y="121916"/>
                </a:lnTo>
                <a:lnTo>
                  <a:pt x="440592" y="99705"/>
                </a:lnTo>
                <a:lnTo>
                  <a:pt x="480558" y="79533"/>
                </a:lnTo>
                <a:lnTo>
                  <a:pt x="521714" y="61469"/>
                </a:lnTo>
                <a:lnTo>
                  <a:pt x="563989" y="45585"/>
                </a:lnTo>
                <a:lnTo>
                  <a:pt x="607312" y="31950"/>
                </a:lnTo>
                <a:lnTo>
                  <a:pt x="651613" y="20636"/>
                </a:lnTo>
                <a:lnTo>
                  <a:pt x="696822" y="11714"/>
                </a:lnTo>
                <a:lnTo>
                  <a:pt x="742867" y="5253"/>
                </a:lnTo>
                <a:lnTo>
                  <a:pt x="789678" y="1325"/>
                </a:lnTo>
                <a:lnTo>
                  <a:pt x="837183" y="0"/>
                </a:lnTo>
                <a:lnTo>
                  <a:pt x="10553192" y="0"/>
                </a:lnTo>
                <a:lnTo>
                  <a:pt x="10600702" y="1325"/>
                </a:lnTo>
                <a:lnTo>
                  <a:pt x="10647517" y="5253"/>
                </a:lnTo>
                <a:lnTo>
                  <a:pt x="10693566" y="11714"/>
                </a:lnTo>
                <a:lnTo>
                  <a:pt x="10738777" y="20636"/>
                </a:lnTo>
                <a:lnTo>
                  <a:pt x="10783081" y="31950"/>
                </a:lnTo>
                <a:lnTo>
                  <a:pt x="10826406" y="45585"/>
                </a:lnTo>
                <a:lnTo>
                  <a:pt x="10868683" y="61469"/>
                </a:lnTo>
                <a:lnTo>
                  <a:pt x="10909839" y="79533"/>
                </a:lnTo>
                <a:lnTo>
                  <a:pt x="10949805" y="99705"/>
                </a:lnTo>
                <a:lnTo>
                  <a:pt x="10988511" y="121916"/>
                </a:lnTo>
                <a:lnTo>
                  <a:pt x="11025884" y="146093"/>
                </a:lnTo>
                <a:lnTo>
                  <a:pt x="11061856" y="172168"/>
                </a:lnTo>
                <a:lnTo>
                  <a:pt x="11096354" y="200069"/>
                </a:lnTo>
                <a:lnTo>
                  <a:pt x="11129310" y="229725"/>
                </a:lnTo>
                <a:lnTo>
                  <a:pt x="11160650" y="261065"/>
                </a:lnTo>
                <a:lnTo>
                  <a:pt x="11190306" y="294021"/>
                </a:lnTo>
                <a:lnTo>
                  <a:pt x="11218207" y="328519"/>
                </a:lnTo>
                <a:lnTo>
                  <a:pt x="11244282" y="364491"/>
                </a:lnTo>
                <a:lnTo>
                  <a:pt x="11268459" y="401864"/>
                </a:lnTo>
                <a:lnTo>
                  <a:pt x="11290670" y="440570"/>
                </a:lnTo>
                <a:lnTo>
                  <a:pt x="11310842" y="480536"/>
                </a:lnTo>
                <a:lnTo>
                  <a:pt x="11328906" y="521692"/>
                </a:lnTo>
                <a:lnTo>
                  <a:pt x="11344790" y="563969"/>
                </a:lnTo>
                <a:lnTo>
                  <a:pt x="11358425" y="607294"/>
                </a:lnTo>
                <a:lnTo>
                  <a:pt x="11369739" y="651598"/>
                </a:lnTo>
                <a:lnTo>
                  <a:pt x="11378661" y="696809"/>
                </a:lnTo>
                <a:lnTo>
                  <a:pt x="11385122" y="742858"/>
                </a:lnTo>
                <a:lnTo>
                  <a:pt x="11389050" y="789673"/>
                </a:lnTo>
                <a:lnTo>
                  <a:pt x="11390376" y="837184"/>
                </a:lnTo>
                <a:lnTo>
                  <a:pt x="11390376" y="4185907"/>
                </a:lnTo>
                <a:lnTo>
                  <a:pt x="11389050" y="4233414"/>
                </a:lnTo>
                <a:lnTo>
                  <a:pt x="11385122" y="4280226"/>
                </a:lnTo>
                <a:lnTo>
                  <a:pt x="11378661" y="4326272"/>
                </a:lnTo>
                <a:lnTo>
                  <a:pt x="11369739" y="4371482"/>
                </a:lnTo>
                <a:lnTo>
                  <a:pt x="11358425" y="4415784"/>
                </a:lnTo>
                <a:lnTo>
                  <a:pt x="11344790" y="4459108"/>
                </a:lnTo>
                <a:lnTo>
                  <a:pt x="11328906" y="4501384"/>
                </a:lnTo>
                <a:lnTo>
                  <a:pt x="11310842" y="4542540"/>
                </a:lnTo>
                <a:lnTo>
                  <a:pt x="11290670" y="4582507"/>
                </a:lnTo>
                <a:lnTo>
                  <a:pt x="11268459" y="4621213"/>
                </a:lnTo>
                <a:lnTo>
                  <a:pt x="11244282" y="4658587"/>
                </a:lnTo>
                <a:lnTo>
                  <a:pt x="11218207" y="4694560"/>
                </a:lnTo>
                <a:lnTo>
                  <a:pt x="11190306" y="4729060"/>
                </a:lnTo>
                <a:lnTo>
                  <a:pt x="11160650" y="4762016"/>
                </a:lnTo>
                <a:lnTo>
                  <a:pt x="11129310" y="4793359"/>
                </a:lnTo>
                <a:lnTo>
                  <a:pt x="11096354" y="4823016"/>
                </a:lnTo>
                <a:lnTo>
                  <a:pt x="11061856" y="4850919"/>
                </a:lnTo>
                <a:lnTo>
                  <a:pt x="11025884" y="4876995"/>
                </a:lnTo>
                <a:lnTo>
                  <a:pt x="10988511" y="4901175"/>
                </a:lnTo>
                <a:lnTo>
                  <a:pt x="10949805" y="4923387"/>
                </a:lnTo>
                <a:lnTo>
                  <a:pt x="10909839" y="4943561"/>
                </a:lnTo>
                <a:lnTo>
                  <a:pt x="10868683" y="4961627"/>
                </a:lnTo>
                <a:lnTo>
                  <a:pt x="10826406" y="4977513"/>
                </a:lnTo>
                <a:lnTo>
                  <a:pt x="10783081" y="4991149"/>
                </a:lnTo>
                <a:lnTo>
                  <a:pt x="10738777" y="5002464"/>
                </a:lnTo>
                <a:lnTo>
                  <a:pt x="10693566" y="5011388"/>
                </a:lnTo>
                <a:lnTo>
                  <a:pt x="10647517" y="5017849"/>
                </a:lnTo>
                <a:lnTo>
                  <a:pt x="10600702" y="5021778"/>
                </a:lnTo>
                <a:lnTo>
                  <a:pt x="10553192" y="5023104"/>
                </a:lnTo>
                <a:lnTo>
                  <a:pt x="837183" y="5023104"/>
                </a:lnTo>
                <a:lnTo>
                  <a:pt x="789678" y="5021778"/>
                </a:lnTo>
                <a:lnTo>
                  <a:pt x="742867" y="5017849"/>
                </a:lnTo>
                <a:lnTo>
                  <a:pt x="696822" y="5011388"/>
                </a:lnTo>
                <a:lnTo>
                  <a:pt x="651613" y="5002464"/>
                </a:lnTo>
                <a:lnTo>
                  <a:pt x="607312" y="4991149"/>
                </a:lnTo>
                <a:lnTo>
                  <a:pt x="563989" y="4977513"/>
                </a:lnTo>
                <a:lnTo>
                  <a:pt x="521714" y="4961627"/>
                </a:lnTo>
                <a:lnTo>
                  <a:pt x="480558" y="4943561"/>
                </a:lnTo>
                <a:lnTo>
                  <a:pt x="440592" y="4923387"/>
                </a:lnTo>
                <a:lnTo>
                  <a:pt x="401887" y="4901175"/>
                </a:lnTo>
                <a:lnTo>
                  <a:pt x="364513" y="4876995"/>
                </a:lnTo>
                <a:lnTo>
                  <a:pt x="328541" y="4850919"/>
                </a:lnTo>
                <a:lnTo>
                  <a:pt x="294041" y="4823016"/>
                </a:lnTo>
                <a:lnTo>
                  <a:pt x="261085" y="4793359"/>
                </a:lnTo>
                <a:lnTo>
                  <a:pt x="229743" y="4762016"/>
                </a:lnTo>
                <a:lnTo>
                  <a:pt x="200085" y="4729060"/>
                </a:lnTo>
                <a:lnTo>
                  <a:pt x="172183" y="4694560"/>
                </a:lnTo>
                <a:lnTo>
                  <a:pt x="146107" y="4658587"/>
                </a:lnTo>
                <a:lnTo>
                  <a:pt x="121928" y="4621213"/>
                </a:lnTo>
                <a:lnTo>
                  <a:pt x="99715" y="4582507"/>
                </a:lnTo>
                <a:lnTo>
                  <a:pt x="79541" y="4542540"/>
                </a:lnTo>
                <a:lnTo>
                  <a:pt x="61476" y="4501384"/>
                </a:lnTo>
                <a:lnTo>
                  <a:pt x="45590" y="4459108"/>
                </a:lnTo>
                <a:lnTo>
                  <a:pt x="31954" y="4415784"/>
                </a:lnTo>
                <a:lnTo>
                  <a:pt x="20639" y="4371482"/>
                </a:lnTo>
                <a:lnTo>
                  <a:pt x="11715" y="4326272"/>
                </a:lnTo>
                <a:lnTo>
                  <a:pt x="5254" y="4280226"/>
                </a:lnTo>
                <a:lnTo>
                  <a:pt x="1325" y="4233414"/>
                </a:lnTo>
                <a:lnTo>
                  <a:pt x="0" y="4185907"/>
                </a:lnTo>
                <a:lnTo>
                  <a:pt x="0" y="837184"/>
                </a:lnTo>
                <a:close/>
              </a:path>
            </a:pathLst>
          </a:custGeom>
          <a:ln w="762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606" y="1963369"/>
            <a:ext cx="1069276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r>
              <a:rPr sz="2400" dirty="0">
                <a:latin typeface="Calibri"/>
                <a:cs typeface="Calibri"/>
              </a:rPr>
              <a:t>паспорт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родителя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(законного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представителя);</a:t>
            </a:r>
            <a:endParaRPr sz="2400">
              <a:latin typeface="Calibri"/>
              <a:cs typeface="Calibri"/>
            </a:endParaRPr>
          </a:p>
          <a:p>
            <a:pPr marL="12700" marR="688340" indent="160020">
              <a:lnSpc>
                <a:spcPct val="100000"/>
              </a:lnSpc>
              <a:spcBef>
                <a:spcPts val="5"/>
              </a:spcBef>
              <a:buChar char="-"/>
              <a:tabLst>
                <a:tab pos="172720" algn="l"/>
              </a:tabLst>
            </a:pPr>
            <a:r>
              <a:rPr sz="2400" spc="-10" dirty="0">
                <a:latin typeface="Calibri"/>
                <a:cs typeface="Calibri"/>
              </a:rPr>
              <a:t>свидетельство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рождении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ребенка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(или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иной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документ,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подтверждающий родство);</a:t>
            </a:r>
            <a:endParaRPr sz="2400">
              <a:latin typeface="Calibri"/>
              <a:cs typeface="Calibri"/>
            </a:endParaRPr>
          </a:p>
          <a:p>
            <a:pPr marL="12700" marR="772160" indent="160020">
              <a:lnSpc>
                <a:spcPct val="100000"/>
              </a:lnSpc>
              <a:buChar char="-"/>
              <a:tabLst>
                <a:tab pos="172720" algn="l"/>
                <a:tab pos="1152525" algn="l"/>
                <a:tab pos="1624965" algn="l"/>
                <a:tab pos="1899285" algn="l"/>
                <a:tab pos="2246630" algn="l"/>
                <a:tab pos="2679065" algn="l"/>
                <a:tab pos="2701290" algn="l"/>
                <a:tab pos="2977515" algn="l"/>
                <a:tab pos="3175635" algn="l"/>
                <a:tab pos="3479800" algn="l"/>
                <a:tab pos="4118610" algn="l"/>
                <a:tab pos="4700905" algn="l"/>
                <a:tab pos="4744085" algn="l"/>
                <a:tab pos="5953125" algn="l"/>
                <a:tab pos="8515350" algn="l"/>
                <a:tab pos="8971915" algn="l"/>
                <a:tab pos="9121775" algn="l"/>
              </a:tabLst>
            </a:pPr>
            <a:r>
              <a:rPr sz="2400" spc="-10" dirty="0">
                <a:latin typeface="Calibri"/>
                <a:cs typeface="Calibri"/>
              </a:rPr>
              <a:t>копию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документа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регистрации</a:t>
            </a:r>
            <a:r>
              <a:rPr sz="2400" dirty="0">
                <a:latin typeface="Calibri"/>
                <a:cs typeface="Calibri"/>
              </a:rPr>
              <a:t>		</a:t>
            </a:r>
            <a:r>
              <a:rPr sz="2400" spc="-10" dirty="0">
                <a:latin typeface="Calibri"/>
                <a:cs typeface="Calibri"/>
              </a:rPr>
              <a:t>ребенка</a:t>
            </a:r>
            <a:r>
              <a:rPr sz="2400" dirty="0">
                <a:latin typeface="Calibri"/>
                <a:cs typeface="Calibri"/>
              </a:rPr>
              <a:t>	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поступающего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по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месту жительства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или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по</a:t>
            </a:r>
            <a:r>
              <a:rPr sz="2400" dirty="0">
                <a:latin typeface="Calibri"/>
                <a:cs typeface="Calibri"/>
              </a:rPr>
              <a:t>		месту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пребывания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закрепленной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территории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(для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иностранных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граждан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лиц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без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гражданства</a:t>
            </a:r>
            <a:r>
              <a:rPr sz="24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подтверждающего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такую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регистрацию</a:t>
            </a:r>
            <a:r>
              <a:rPr sz="2400" b="1" u="sng" spc="4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долгосрочный</a:t>
            </a:r>
            <a:r>
              <a:rPr sz="2400" b="1" u="sng" spc="4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период</a:t>
            </a:r>
            <a:r>
              <a:rPr sz="2400" b="1" u="sng" spc="4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(на</a:t>
            </a:r>
            <a:r>
              <a:rPr sz="2400" b="1" u="sng" spc="4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срок</a:t>
            </a:r>
            <a:r>
              <a:rPr sz="2400" b="1" u="sng" spc="4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более</a:t>
            </a:r>
            <a:r>
              <a:rPr sz="2400" b="1" u="sng" spc="4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90</a:t>
            </a:r>
            <a:r>
              <a:rPr sz="2400" b="1" u="sng" spc="4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дней)</a:t>
            </a:r>
            <a:r>
              <a:rPr sz="2400" b="1" u="sng" spc="4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или</a:t>
            </a:r>
            <a:r>
              <a:rPr sz="24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справку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b="1" u="sng" spc="4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приеме</a:t>
            </a:r>
            <a:r>
              <a:rPr sz="2400" b="1" u="sng" spc="45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документов</a:t>
            </a:r>
            <a:r>
              <a:rPr sz="2400" b="1" u="sng" spc="48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</a:t>
            </a:r>
            <a:r>
              <a:rPr sz="2400" b="1" u="sng" spc="4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оформления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регистрации</a:t>
            </a:r>
            <a:r>
              <a:rPr sz="2400" b="1" u="sng" spc="4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2400" b="1" u="sng" spc="4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месту</a:t>
            </a:r>
            <a:r>
              <a:rPr sz="2400" b="1" u="sng" spc="4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жительства</a:t>
            </a:r>
            <a:r>
              <a:rPr sz="2400" b="1" spc="4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(в </a:t>
            </a:r>
            <a:r>
              <a:rPr sz="2400" dirty="0">
                <a:latin typeface="Calibri"/>
                <a:cs typeface="Calibri"/>
              </a:rPr>
              <a:t>случае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приема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обучение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ребенка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поступающего,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проживающего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закрепленной</a:t>
            </a:r>
            <a:r>
              <a:rPr sz="2400" spc="-10" dirty="0">
                <a:latin typeface="Calibri"/>
                <a:cs typeface="Calibri"/>
              </a:rPr>
              <a:t> территории)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(пп.6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26),</a:t>
            </a:r>
            <a:endParaRPr sz="2400">
              <a:latin typeface="Calibri"/>
              <a:cs typeface="Calibri"/>
            </a:endParaRPr>
          </a:p>
          <a:p>
            <a:pPr marL="12700" marR="616585" indent="160020" algn="just">
              <a:lnSpc>
                <a:spcPct val="100000"/>
              </a:lnSpc>
              <a:buFont typeface="Calibri"/>
              <a:buChar char="-"/>
              <a:tabLst>
                <a:tab pos="172720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прохождении</a:t>
            </a:r>
            <a:r>
              <a:rPr sz="24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обязательного</a:t>
            </a:r>
            <a:r>
              <a:rPr sz="24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тестирования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24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знание</a:t>
            </a:r>
            <a:r>
              <a:rPr sz="24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русского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0831" y="896111"/>
            <a:ext cx="11231880" cy="649605"/>
            <a:chOff x="560831" y="896111"/>
            <a:chExt cx="11231880" cy="649605"/>
          </a:xfrm>
        </p:grpSpPr>
        <p:sp>
          <p:nvSpPr>
            <p:cNvPr id="7" name="object 7"/>
            <p:cNvSpPr/>
            <p:nvPr/>
          </p:nvSpPr>
          <p:spPr>
            <a:xfrm>
              <a:off x="589787" y="925067"/>
              <a:ext cx="11174095" cy="591820"/>
            </a:xfrm>
            <a:custGeom>
              <a:avLst/>
              <a:gdLst/>
              <a:ahLst/>
              <a:cxnLst/>
              <a:rect l="l" t="t" r="r" b="b"/>
              <a:pathLst>
                <a:path w="11174095" h="591819">
                  <a:moveTo>
                    <a:pt x="11075416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11075416" y="591312"/>
                  </a:lnTo>
                  <a:lnTo>
                    <a:pt x="11113799" y="583574"/>
                  </a:lnTo>
                  <a:lnTo>
                    <a:pt x="11145123" y="562467"/>
                  </a:lnTo>
                  <a:lnTo>
                    <a:pt x="11166230" y="531143"/>
                  </a:lnTo>
                  <a:lnTo>
                    <a:pt x="11173967" y="492760"/>
                  </a:lnTo>
                  <a:lnTo>
                    <a:pt x="11173967" y="98552"/>
                  </a:lnTo>
                  <a:lnTo>
                    <a:pt x="11166230" y="60168"/>
                  </a:lnTo>
                  <a:lnTo>
                    <a:pt x="11145123" y="28844"/>
                  </a:lnTo>
                  <a:lnTo>
                    <a:pt x="11113799" y="7737"/>
                  </a:lnTo>
                  <a:lnTo>
                    <a:pt x="11075416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787" y="925067"/>
              <a:ext cx="11174095" cy="591820"/>
            </a:xfrm>
            <a:custGeom>
              <a:avLst/>
              <a:gdLst/>
              <a:ahLst/>
              <a:cxnLst/>
              <a:rect l="l" t="t" r="r" b="b"/>
              <a:pathLst>
                <a:path w="11174095" h="591819">
                  <a:moveTo>
                    <a:pt x="0" y="98552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11075416" y="0"/>
                  </a:lnTo>
                  <a:lnTo>
                    <a:pt x="11113799" y="7737"/>
                  </a:lnTo>
                  <a:lnTo>
                    <a:pt x="11145123" y="28844"/>
                  </a:lnTo>
                  <a:lnTo>
                    <a:pt x="11166230" y="60168"/>
                  </a:lnTo>
                  <a:lnTo>
                    <a:pt x="11173967" y="98552"/>
                  </a:lnTo>
                  <a:lnTo>
                    <a:pt x="11173967" y="492760"/>
                  </a:lnTo>
                  <a:lnTo>
                    <a:pt x="11166230" y="531143"/>
                  </a:lnTo>
                  <a:lnTo>
                    <a:pt x="11145123" y="562467"/>
                  </a:lnTo>
                  <a:lnTo>
                    <a:pt x="11113799" y="583574"/>
                  </a:lnTo>
                  <a:lnTo>
                    <a:pt x="11075416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5791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34839" y="969340"/>
            <a:ext cx="24809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ОБЯЗАТЕЛЬНЫЕ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698</Words>
  <Application>Microsoft Office PowerPoint</Application>
  <PresentationFormat>Произвольный</PresentationFormat>
  <Paragraphs>104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 приеме заявлений в 1-й класс в 2025-2026 учебный год</vt:lpstr>
      <vt:lpstr>Дата начала приема заявлений в первый класс в 2025 году</vt:lpstr>
      <vt:lpstr>Нормативная база</vt:lpstr>
      <vt:lpstr>ПРЕИМУЩЕСТВЕННОЕ ПРАВО</vt:lpstr>
      <vt:lpstr>Приём детей в первый класс проводится в два этапа</vt:lpstr>
      <vt:lpstr>Способы подачи заявлений</vt:lpstr>
      <vt:lpstr>Необходимые документы для граждан РФ</vt:lpstr>
      <vt:lpstr>Иностранные граждане принимаются на обучение по основным общеобразовательным программам при условии предъявления документа, подтверждающего законность их нахождения на территории РФ</vt:lpstr>
      <vt:lpstr>Необходимые документы для иностранных граждан или лиц без гражданство</vt:lpstr>
      <vt:lpstr>Необходимые документы для иностранных граждан или лиц без гражданство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приеме заявлений в 1-й класс в 2025-2026 учебный год</dc:title>
  <cp:lastModifiedBy>NM</cp:lastModifiedBy>
  <cp:revision>2</cp:revision>
  <dcterms:created xsi:type="dcterms:W3CDTF">2025-03-17T04:21:25Z</dcterms:created>
  <dcterms:modified xsi:type="dcterms:W3CDTF">2025-03-17T04:56:02Z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2025-03-17T00:00:00Z</vt:filetime>
  </property>
  <property fmtid="{D5CDD505-2E9C-101B-9397-08002B2CF9AE}" pid="5" name="Producer">
    <vt:lpwstr>www.ilovepdf.com</vt:lpwstr>
  </property>
</Properties>
</file>